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7" r:id="rId27"/>
    <p:sldId id="288" r:id="rId28"/>
    <p:sldId id="281" r:id="rId29"/>
    <p:sldId id="282" r:id="rId30"/>
    <p:sldId id="283" r:id="rId31"/>
    <p:sldId id="284" r:id="rId32"/>
    <p:sldId id="285" r:id="rId33"/>
    <p:sldId id="28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ục Chưa có tên" id="{522A8DCA-195C-46BB-B96A-31AE8EC9FA7D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7"/>
            <p14:sldId id="288"/>
            <p14:sldId id="281"/>
            <p14:sldId id="282"/>
            <p14:sldId id="283"/>
            <p14:sldId id="284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thach thach" initials="Nt" lastIdx="1" clrIdx="0">
    <p:extLst>
      <p:ext uri="{19B8F6BF-5375-455C-9EA6-DF929625EA0E}">
        <p15:presenceInfo xmlns:p15="http://schemas.microsoft.com/office/powerpoint/2012/main" userId="c8c8c4ec577ea0d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B5B398-314E-4FB5-A1FC-E08F96F228A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6FAAD2A-43E3-483F-8E49-EA3267ED423D}">
      <dgm:prSet/>
      <dgm:spPr/>
      <dgm:t>
        <a:bodyPr/>
        <a:lstStyle/>
        <a:p>
          <a:r>
            <a:rPr lang="vi-VN" dirty="0"/>
            <a:t>Tô Nguyên </a:t>
          </a:r>
          <a:r>
            <a:rPr lang="vi-VN" dirty="0" err="1"/>
            <a:t>Thạch</a:t>
          </a:r>
          <a:r>
            <a:rPr lang="vi-VN" dirty="0"/>
            <a:t> MSSV:18600242</a:t>
          </a:r>
          <a:endParaRPr lang="en-US" dirty="0"/>
        </a:p>
      </dgm:t>
    </dgm:pt>
    <dgm:pt modelId="{9CCC0C41-EAE2-4A3C-8CDD-975BB47DED60}" type="parTrans" cxnId="{70429462-B6AD-49DE-8E6F-32D7E5F920C0}">
      <dgm:prSet/>
      <dgm:spPr/>
      <dgm:t>
        <a:bodyPr/>
        <a:lstStyle/>
        <a:p>
          <a:endParaRPr lang="en-US"/>
        </a:p>
      </dgm:t>
    </dgm:pt>
    <dgm:pt modelId="{EE5070A2-3E91-4FAF-B30C-37C203EC85ED}" type="sibTrans" cxnId="{70429462-B6AD-49DE-8E6F-32D7E5F920C0}">
      <dgm:prSet/>
      <dgm:spPr/>
      <dgm:t>
        <a:bodyPr/>
        <a:lstStyle/>
        <a:p>
          <a:endParaRPr lang="en-US"/>
        </a:p>
      </dgm:t>
    </dgm:pt>
    <dgm:pt modelId="{E4F7E319-E1CC-476F-B51F-E12E289A01D4}">
      <dgm:prSet/>
      <dgm:spPr/>
      <dgm:t>
        <a:bodyPr/>
        <a:lstStyle/>
        <a:p>
          <a:r>
            <a:rPr lang="vi-VN" dirty="0" err="1"/>
            <a:t>Trần</a:t>
          </a:r>
          <a:r>
            <a:rPr lang="vi-VN" dirty="0"/>
            <a:t> Nguyên </a:t>
          </a:r>
          <a:r>
            <a:rPr lang="vi-VN" dirty="0" err="1"/>
            <a:t>Tuấn</a:t>
          </a:r>
          <a:r>
            <a:rPr lang="vi-VN" dirty="0"/>
            <a:t> MSSV:18600313</a:t>
          </a:r>
          <a:endParaRPr lang="en-US" dirty="0"/>
        </a:p>
      </dgm:t>
    </dgm:pt>
    <dgm:pt modelId="{38716FB8-DA55-4F63-9972-8CEA9E37B6C7}" type="parTrans" cxnId="{C18BA937-868E-4416-A381-6CA034F21CA8}">
      <dgm:prSet/>
      <dgm:spPr/>
      <dgm:t>
        <a:bodyPr/>
        <a:lstStyle/>
        <a:p>
          <a:endParaRPr lang="en-US"/>
        </a:p>
      </dgm:t>
    </dgm:pt>
    <dgm:pt modelId="{D86C4AD8-6EA0-42A4-8F59-24FF59BB0B0B}" type="sibTrans" cxnId="{C18BA937-868E-4416-A381-6CA034F21CA8}">
      <dgm:prSet/>
      <dgm:spPr/>
      <dgm:t>
        <a:bodyPr/>
        <a:lstStyle/>
        <a:p>
          <a:endParaRPr lang="en-US"/>
        </a:p>
      </dgm:t>
    </dgm:pt>
    <dgm:pt modelId="{BF1D8FB3-E6C7-4FDE-B3D3-708ACB7B621E}">
      <dgm:prSet/>
      <dgm:spPr/>
      <dgm:t>
        <a:bodyPr/>
        <a:lstStyle/>
        <a:p>
          <a:r>
            <a:rPr lang="vi-VN"/>
            <a:t>Dương Minh Trí MSSV:18600285</a:t>
          </a:r>
          <a:endParaRPr lang="en-US"/>
        </a:p>
      </dgm:t>
    </dgm:pt>
    <dgm:pt modelId="{57B6E3FB-8D9E-47A6-8F4C-15B711F3EBF1}" type="parTrans" cxnId="{5E62672C-F544-4899-8C53-8A0BF81D0373}">
      <dgm:prSet/>
      <dgm:spPr/>
      <dgm:t>
        <a:bodyPr/>
        <a:lstStyle/>
        <a:p>
          <a:endParaRPr lang="en-US"/>
        </a:p>
      </dgm:t>
    </dgm:pt>
    <dgm:pt modelId="{F26E815B-81A4-4A66-8BE9-B44E6630FA47}" type="sibTrans" cxnId="{5E62672C-F544-4899-8C53-8A0BF81D0373}">
      <dgm:prSet/>
      <dgm:spPr/>
      <dgm:t>
        <a:bodyPr/>
        <a:lstStyle/>
        <a:p>
          <a:endParaRPr lang="en-US"/>
        </a:p>
      </dgm:t>
    </dgm:pt>
    <dgm:pt modelId="{A168D294-F24C-4856-9F95-0465B238DDC8}" type="pres">
      <dgm:prSet presAssocID="{6BB5B398-314E-4FB5-A1FC-E08F96F228A0}" presName="linear" presStyleCnt="0">
        <dgm:presLayoutVars>
          <dgm:animLvl val="lvl"/>
          <dgm:resizeHandles val="exact"/>
        </dgm:presLayoutVars>
      </dgm:prSet>
      <dgm:spPr/>
    </dgm:pt>
    <dgm:pt modelId="{A38D1BB9-E4E5-4D6B-8410-7E2A5F41E05C}" type="pres">
      <dgm:prSet presAssocID="{C6FAAD2A-43E3-483F-8E49-EA3267ED423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68ECBC2-5A13-4AC7-B7B2-BF6D5C62FA37}" type="pres">
      <dgm:prSet presAssocID="{EE5070A2-3E91-4FAF-B30C-37C203EC85ED}" presName="spacer" presStyleCnt="0"/>
      <dgm:spPr/>
    </dgm:pt>
    <dgm:pt modelId="{6BF17A54-1E6A-4712-B146-F427A0821C6C}" type="pres">
      <dgm:prSet presAssocID="{E4F7E319-E1CC-476F-B51F-E12E289A01D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7DF27E6-F146-4A8F-9EDF-6C3F9FDC6683}" type="pres">
      <dgm:prSet presAssocID="{D86C4AD8-6EA0-42A4-8F59-24FF59BB0B0B}" presName="spacer" presStyleCnt="0"/>
      <dgm:spPr/>
    </dgm:pt>
    <dgm:pt modelId="{8132191E-75F4-4550-BAE9-F75DDF2506E6}" type="pres">
      <dgm:prSet presAssocID="{BF1D8FB3-E6C7-4FDE-B3D3-708ACB7B621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D1A5501-FC01-44FB-B087-1C0661BCC2B9}" type="presOf" srcId="{E4F7E319-E1CC-476F-B51F-E12E289A01D4}" destId="{6BF17A54-1E6A-4712-B146-F427A0821C6C}" srcOrd="0" destOrd="0" presId="urn:microsoft.com/office/officeart/2005/8/layout/vList2"/>
    <dgm:cxn modelId="{A4DEE509-BE00-42AA-AF00-CC64CA4B0482}" type="presOf" srcId="{C6FAAD2A-43E3-483F-8E49-EA3267ED423D}" destId="{A38D1BB9-E4E5-4D6B-8410-7E2A5F41E05C}" srcOrd="0" destOrd="0" presId="urn:microsoft.com/office/officeart/2005/8/layout/vList2"/>
    <dgm:cxn modelId="{5E62672C-F544-4899-8C53-8A0BF81D0373}" srcId="{6BB5B398-314E-4FB5-A1FC-E08F96F228A0}" destId="{BF1D8FB3-E6C7-4FDE-B3D3-708ACB7B621E}" srcOrd="2" destOrd="0" parTransId="{57B6E3FB-8D9E-47A6-8F4C-15B711F3EBF1}" sibTransId="{F26E815B-81A4-4A66-8BE9-B44E6630FA47}"/>
    <dgm:cxn modelId="{C18BA937-868E-4416-A381-6CA034F21CA8}" srcId="{6BB5B398-314E-4FB5-A1FC-E08F96F228A0}" destId="{E4F7E319-E1CC-476F-B51F-E12E289A01D4}" srcOrd="1" destOrd="0" parTransId="{38716FB8-DA55-4F63-9972-8CEA9E37B6C7}" sibTransId="{D86C4AD8-6EA0-42A4-8F59-24FF59BB0B0B}"/>
    <dgm:cxn modelId="{A92E2E40-FCA3-4C2B-8A6E-593799AC56BC}" type="presOf" srcId="{6BB5B398-314E-4FB5-A1FC-E08F96F228A0}" destId="{A168D294-F24C-4856-9F95-0465B238DDC8}" srcOrd="0" destOrd="0" presId="urn:microsoft.com/office/officeart/2005/8/layout/vList2"/>
    <dgm:cxn modelId="{70429462-B6AD-49DE-8E6F-32D7E5F920C0}" srcId="{6BB5B398-314E-4FB5-A1FC-E08F96F228A0}" destId="{C6FAAD2A-43E3-483F-8E49-EA3267ED423D}" srcOrd="0" destOrd="0" parTransId="{9CCC0C41-EAE2-4A3C-8CDD-975BB47DED60}" sibTransId="{EE5070A2-3E91-4FAF-B30C-37C203EC85ED}"/>
    <dgm:cxn modelId="{FDA28FC3-42D7-49F2-88D9-5DF749C5907D}" type="presOf" srcId="{BF1D8FB3-E6C7-4FDE-B3D3-708ACB7B621E}" destId="{8132191E-75F4-4550-BAE9-F75DDF2506E6}" srcOrd="0" destOrd="0" presId="urn:microsoft.com/office/officeart/2005/8/layout/vList2"/>
    <dgm:cxn modelId="{2EF33F72-F1BF-468A-831B-E44E08594693}" type="presParOf" srcId="{A168D294-F24C-4856-9F95-0465B238DDC8}" destId="{A38D1BB9-E4E5-4D6B-8410-7E2A5F41E05C}" srcOrd="0" destOrd="0" presId="urn:microsoft.com/office/officeart/2005/8/layout/vList2"/>
    <dgm:cxn modelId="{02A662F1-71B4-422D-AB86-175359311C25}" type="presParOf" srcId="{A168D294-F24C-4856-9F95-0465B238DDC8}" destId="{268ECBC2-5A13-4AC7-B7B2-BF6D5C62FA37}" srcOrd="1" destOrd="0" presId="urn:microsoft.com/office/officeart/2005/8/layout/vList2"/>
    <dgm:cxn modelId="{D90D4DF9-803A-4B88-818E-643F12FD349E}" type="presParOf" srcId="{A168D294-F24C-4856-9F95-0465B238DDC8}" destId="{6BF17A54-1E6A-4712-B146-F427A0821C6C}" srcOrd="2" destOrd="0" presId="urn:microsoft.com/office/officeart/2005/8/layout/vList2"/>
    <dgm:cxn modelId="{188988A6-C1A0-4865-B561-9CC9756DAA7D}" type="presParOf" srcId="{A168D294-F24C-4856-9F95-0465B238DDC8}" destId="{87DF27E6-F146-4A8F-9EDF-6C3F9FDC6683}" srcOrd="3" destOrd="0" presId="urn:microsoft.com/office/officeart/2005/8/layout/vList2"/>
    <dgm:cxn modelId="{51560CCE-3C19-47FA-A866-0112864768A4}" type="presParOf" srcId="{A168D294-F24C-4856-9F95-0465B238DDC8}" destId="{8132191E-75F4-4550-BAE9-F75DDF2506E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8D1BB9-E4E5-4D6B-8410-7E2A5F41E05C}">
      <dsp:nvSpPr>
        <dsp:cNvPr id="0" name=""/>
        <dsp:cNvSpPr/>
      </dsp:nvSpPr>
      <dsp:spPr>
        <a:xfrm>
          <a:off x="0" y="50340"/>
          <a:ext cx="6628804" cy="15514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900" kern="1200" dirty="0"/>
            <a:t>Tô Nguyên </a:t>
          </a:r>
          <a:r>
            <a:rPr lang="vi-VN" sz="3900" kern="1200" dirty="0" err="1"/>
            <a:t>Thạch</a:t>
          </a:r>
          <a:r>
            <a:rPr lang="vi-VN" sz="3900" kern="1200" dirty="0"/>
            <a:t> MSSV:18600242</a:t>
          </a:r>
          <a:endParaRPr lang="en-US" sz="3900" kern="1200" dirty="0"/>
        </a:p>
      </dsp:txBody>
      <dsp:txXfrm>
        <a:off x="75734" y="126074"/>
        <a:ext cx="6477336" cy="1399952"/>
      </dsp:txXfrm>
    </dsp:sp>
    <dsp:sp modelId="{6BF17A54-1E6A-4712-B146-F427A0821C6C}">
      <dsp:nvSpPr>
        <dsp:cNvPr id="0" name=""/>
        <dsp:cNvSpPr/>
      </dsp:nvSpPr>
      <dsp:spPr>
        <a:xfrm>
          <a:off x="0" y="1714080"/>
          <a:ext cx="6628804" cy="1551420"/>
        </a:xfrm>
        <a:prstGeom prst="roundRect">
          <a:avLst/>
        </a:prstGeom>
        <a:gradFill rotWithShape="0">
          <a:gsLst>
            <a:gs pos="0">
              <a:schemeClr val="accent2">
                <a:hueOff val="226582"/>
                <a:satOff val="-23996"/>
                <a:lumOff val="-588"/>
                <a:alphaOff val="0"/>
                <a:tint val="96000"/>
                <a:lumMod val="104000"/>
              </a:schemeClr>
            </a:gs>
            <a:gs pos="100000">
              <a:schemeClr val="accent2">
                <a:hueOff val="226582"/>
                <a:satOff val="-23996"/>
                <a:lumOff val="-588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900" kern="1200" dirty="0" err="1"/>
            <a:t>Trần</a:t>
          </a:r>
          <a:r>
            <a:rPr lang="vi-VN" sz="3900" kern="1200" dirty="0"/>
            <a:t> Nguyên </a:t>
          </a:r>
          <a:r>
            <a:rPr lang="vi-VN" sz="3900" kern="1200" dirty="0" err="1"/>
            <a:t>Tuấn</a:t>
          </a:r>
          <a:r>
            <a:rPr lang="vi-VN" sz="3900" kern="1200" dirty="0"/>
            <a:t> MSSV:18600313</a:t>
          </a:r>
          <a:endParaRPr lang="en-US" sz="3900" kern="1200" dirty="0"/>
        </a:p>
      </dsp:txBody>
      <dsp:txXfrm>
        <a:off x="75734" y="1789814"/>
        <a:ext cx="6477336" cy="1399952"/>
      </dsp:txXfrm>
    </dsp:sp>
    <dsp:sp modelId="{8132191E-75F4-4550-BAE9-F75DDF2506E6}">
      <dsp:nvSpPr>
        <dsp:cNvPr id="0" name=""/>
        <dsp:cNvSpPr/>
      </dsp:nvSpPr>
      <dsp:spPr>
        <a:xfrm>
          <a:off x="0" y="3377820"/>
          <a:ext cx="6628804" cy="1551420"/>
        </a:xfrm>
        <a:prstGeom prst="roundRect">
          <a:avLst/>
        </a:prstGeom>
        <a:gradFill rotWithShape="0">
          <a:gsLst>
            <a:gs pos="0">
              <a:schemeClr val="accent2">
                <a:hueOff val="453165"/>
                <a:satOff val="-47993"/>
                <a:lumOff val="-1176"/>
                <a:alphaOff val="0"/>
                <a:tint val="96000"/>
                <a:lumMod val="104000"/>
              </a:schemeClr>
            </a:gs>
            <a:gs pos="100000">
              <a:schemeClr val="accent2">
                <a:hueOff val="453165"/>
                <a:satOff val="-47993"/>
                <a:lumOff val="-1176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900" kern="1200"/>
            <a:t>Dương Minh Trí MSSV:18600285</a:t>
          </a:r>
          <a:endParaRPr lang="en-US" sz="3900" kern="1200"/>
        </a:p>
      </dsp:txBody>
      <dsp:txXfrm>
        <a:off x="75734" y="3453554"/>
        <a:ext cx="6477336" cy="13999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88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và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46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9506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59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4589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Đúng hoặc S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74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25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8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22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53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28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7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1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64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37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01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7981C-55B3-4FD0-A478-730A4CD0FBA8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70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photo-1-baomoi.zadn.vn/w1000_r1/2018_12_31_354_29188326/5af6e403a142481c1153.jp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photo-1-baomoi.zadn.vn/w1000_r1/2018_12_31_354_29188326/30649791d2d03b8e62c1.jp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photo-1-baomoi.zadn.vn/w1000_r1/2018_12_31_354_29188326/1d1fbfeafaab13f54aba.jp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mg.giaoduc.net.vn/w801/Uploaded/2019/zgtzgo/2018_02_24/cachmang40.jpg" TargetMode="External"/><Relationship Id="rId2" Type="http://schemas.openxmlformats.org/officeDocument/2006/relationships/hyperlink" Target="http://giaoduc.net.vn/GDVN/Khoi-nghiep-trong-thoi-dai-40-dau-chi-rieng-con-duong-dai-hoc-post183655.g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vnn-imgs-f.vgcloud.vn/2018/07/13/11/cach-mang-cong-nghiep-4-0-se-giup-viet-nam-phat-trien-nhay-vot-2.JP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photo-3-baomoi.zadn.vn/w1000_r1/2018_10_11_149_28110719/78e3afabe1ea08b451fb.jpg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0CEBFD-3268-4C3E-9D5D-3713062551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1900" y="1055128"/>
            <a:ext cx="7766936" cy="1646302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b="1" u="sng" dirty="0"/>
              <a:t>BÀI TIỂU LUẬN</a:t>
            </a:r>
            <a:br>
              <a:rPr lang="en-US" dirty="0"/>
            </a:br>
            <a:r>
              <a:rPr lang="en-US" b="1" u="sng" dirty="0"/>
              <a:t>THUYẾT TRÌNH</a:t>
            </a:r>
            <a:endParaRPr lang="en-US" dirty="0"/>
          </a:p>
        </p:txBody>
      </p:sp>
      <p:pic>
        <p:nvPicPr>
          <p:cNvPr id="4" name="Picture 48">
            <a:extLst>
              <a:ext uri="{FF2B5EF4-FFF2-40B4-BE49-F238E27FC236}">
                <a16:creationId xmlns:a16="http://schemas.microsoft.com/office/drawing/2014/main" id="{BE84B2AD-2925-4DF2-8109-2D28ADAD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63730" y="3429000"/>
            <a:ext cx="3343275" cy="20898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4552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2FCF055-E67C-47D7-AAC3-F3F6E2515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255" y="55030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 BẮT ĐẦU CỦA CÔNG NGHIỆP 4.0 VÀ HIỆN NAY</a:t>
            </a:r>
            <a:endParaRPr lang="en-US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3AD85BF-10F5-4B5B-82E6-D7FBCA1D3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1242" y="816638"/>
            <a:ext cx="4619706" cy="5224724"/>
          </a:xfrm>
        </p:spPr>
        <p:txBody>
          <a:bodyPr anchor="ctr">
            <a:normAutofit/>
          </a:bodyPr>
          <a:lstStyle/>
          <a:p>
            <a:pPr algn="just"/>
            <a:r>
              <a:rPr lang="vi-VN" sz="2000" b="1" dirty="0" err="1"/>
              <a:t>Cách</a:t>
            </a:r>
            <a:r>
              <a:rPr lang="vi-VN" sz="2000" b="1" dirty="0"/>
              <a:t> </a:t>
            </a:r>
            <a:r>
              <a:rPr lang="vi-VN" sz="2000" b="1" dirty="0" err="1"/>
              <a:t>mạng</a:t>
            </a:r>
            <a:r>
              <a:rPr lang="vi-VN" sz="2000" b="1" dirty="0"/>
              <a:t> công </a:t>
            </a:r>
            <a:r>
              <a:rPr lang="vi-VN" sz="2000" b="1" dirty="0" err="1"/>
              <a:t>nghiệp</a:t>
            </a:r>
            <a:r>
              <a:rPr lang="vi-VN" sz="2000" b="1" dirty="0"/>
              <a:t> 4.0: Ai </a:t>
            </a:r>
            <a:r>
              <a:rPr lang="vi-VN" sz="2000" b="1" dirty="0" err="1"/>
              <a:t>chủ</a:t>
            </a:r>
            <a:r>
              <a:rPr lang="vi-VN" sz="2000" b="1" dirty="0"/>
              <a:t> </a:t>
            </a:r>
            <a:r>
              <a:rPr lang="vi-VN" sz="2000" b="1" dirty="0" err="1"/>
              <a:t>động</a:t>
            </a:r>
            <a:r>
              <a:rPr lang="vi-VN" sz="2000" b="1" dirty="0"/>
              <a:t> </a:t>
            </a:r>
            <a:r>
              <a:rPr lang="vi-VN" sz="2000" b="1" dirty="0" err="1"/>
              <a:t>sẽ</a:t>
            </a:r>
            <a:r>
              <a:rPr lang="vi-VN" sz="2000" b="1" dirty="0"/>
              <a:t> </a:t>
            </a:r>
            <a:r>
              <a:rPr lang="vi-VN" sz="2000" b="1" dirty="0" err="1"/>
              <a:t>được</a:t>
            </a:r>
            <a:r>
              <a:rPr lang="vi-VN" sz="2000" b="1" dirty="0"/>
              <a:t> </a:t>
            </a:r>
            <a:r>
              <a:rPr lang="vi-VN" sz="2000" b="1" dirty="0" err="1"/>
              <a:t>lợi</a:t>
            </a:r>
            <a:endParaRPr lang="vi-VN" sz="2000" b="1" dirty="0"/>
          </a:p>
          <a:p>
            <a:pPr marL="0" indent="0" algn="just">
              <a:buNone/>
            </a:pPr>
            <a:r>
              <a:rPr lang="vi-VN" sz="2000" dirty="0" err="1"/>
              <a:t>Cuộc</a:t>
            </a:r>
            <a:r>
              <a:rPr lang="vi-VN" sz="2000" dirty="0"/>
              <a:t> </a:t>
            </a:r>
            <a:r>
              <a:rPr lang="vi-VN" sz="2000" dirty="0" err="1"/>
              <a:t>cách</a:t>
            </a:r>
            <a:r>
              <a:rPr lang="vi-VN" sz="2000" dirty="0"/>
              <a:t> </a:t>
            </a:r>
            <a:r>
              <a:rPr lang="vi-VN" sz="2000" dirty="0" err="1"/>
              <a:t>mạng</a:t>
            </a:r>
            <a:r>
              <a:rPr lang="vi-VN" sz="2000" dirty="0"/>
              <a:t> công </a:t>
            </a:r>
            <a:r>
              <a:rPr lang="vi-VN" sz="2000" dirty="0" err="1"/>
              <a:t>nghiệp</a:t>
            </a:r>
            <a:r>
              <a:rPr lang="vi-VN" sz="2000" dirty="0"/>
              <a:t> 4.0 đang đem </a:t>
            </a:r>
            <a:r>
              <a:rPr lang="vi-VN" sz="2000" dirty="0" err="1"/>
              <a:t>đến</a:t>
            </a:r>
            <a:r>
              <a:rPr lang="vi-VN" sz="2000" dirty="0"/>
              <a:t> </a:t>
            </a:r>
            <a:r>
              <a:rPr lang="vi-VN" sz="2000" dirty="0" err="1"/>
              <a:t>những</a:t>
            </a:r>
            <a:r>
              <a:rPr lang="vi-VN" sz="2000" dirty="0"/>
              <a:t> thay </a:t>
            </a:r>
            <a:r>
              <a:rPr lang="vi-VN" sz="2000" dirty="0" err="1"/>
              <a:t>đổi</a:t>
            </a:r>
            <a:r>
              <a:rPr lang="vi-VN" sz="2000" dirty="0"/>
              <a:t> to </a:t>
            </a:r>
            <a:r>
              <a:rPr lang="vi-VN" sz="2000" dirty="0" err="1"/>
              <a:t>lớn</a:t>
            </a:r>
            <a:r>
              <a:rPr lang="vi-VN" sz="2000" dirty="0"/>
              <a:t>, </a:t>
            </a:r>
            <a:r>
              <a:rPr lang="vi-VN" sz="2000" dirty="0" err="1"/>
              <a:t>tạo</a:t>
            </a:r>
            <a:r>
              <a:rPr lang="vi-VN" sz="2000" dirty="0"/>
              <a:t> </a:t>
            </a:r>
            <a:r>
              <a:rPr lang="vi-VN" sz="2000" dirty="0" err="1"/>
              <a:t>điều</a:t>
            </a:r>
            <a:r>
              <a:rPr lang="vi-VN" sz="2000" dirty="0"/>
              <a:t> </a:t>
            </a:r>
            <a:r>
              <a:rPr lang="vi-VN" sz="2000" dirty="0" err="1"/>
              <a:t>kiện</a:t>
            </a:r>
            <a:r>
              <a:rPr lang="vi-VN" sz="2000" dirty="0"/>
              <a:t> cho </a:t>
            </a:r>
            <a:r>
              <a:rPr lang="vi-VN" sz="2000" dirty="0" err="1"/>
              <a:t>người</a:t>
            </a:r>
            <a:r>
              <a:rPr lang="vi-VN" sz="2000" dirty="0"/>
              <a:t> lao </a:t>
            </a:r>
            <a:r>
              <a:rPr lang="vi-VN" sz="2000" dirty="0" err="1"/>
              <a:t>động</a:t>
            </a:r>
            <a:r>
              <a:rPr lang="vi-VN" sz="2000" dirty="0"/>
              <a:t> </a:t>
            </a:r>
            <a:r>
              <a:rPr lang="vi-VN" sz="2000" dirty="0" err="1"/>
              <a:t>được</a:t>
            </a:r>
            <a:r>
              <a:rPr lang="vi-VN" sz="2000" dirty="0"/>
              <a:t> </a:t>
            </a:r>
            <a:r>
              <a:rPr lang="vi-VN" sz="2000" dirty="0" err="1"/>
              <a:t>học</a:t>
            </a:r>
            <a:r>
              <a:rPr lang="vi-VN" sz="2000" dirty="0"/>
              <a:t> </a:t>
            </a:r>
            <a:r>
              <a:rPr lang="vi-VN" sz="2000" dirty="0" err="1"/>
              <a:t>tập</a:t>
            </a:r>
            <a:r>
              <a:rPr lang="vi-VN" sz="2000" dirty="0"/>
              <a:t>, </a:t>
            </a:r>
            <a:r>
              <a:rPr lang="vi-VN" sz="2000" dirty="0" err="1"/>
              <a:t>đào</a:t>
            </a:r>
            <a:r>
              <a:rPr lang="vi-VN" sz="2000" dirty="0"/>
              <a:t> </a:t>
            </a:r>
            <a:r>
              <a:rPr lang="vi-VN" sz="2000" dirty="0" err="1"/>
              <a:t>tạo</a:t>
            </a:r>
            <a:r>
              <a:rPr lang="vi-VN" sz="2000" dirty="0"/>
              <a:t> liên </a:t>
            </a:r>
            <a:r>
              <a:rPr lang="vi-VN" sz="2000" dirty="0" err="1"/>
              <a:t>tục</a:t>
            </a:r>
            <a:r>
              <a:rPr lang="vi-VN" sz="2000" dirty="0"/>
              <a:t> </a:t>
            </a:r>
            <a:r>
              <a:rPr lang="vi-VN" sz="2000" dirty="0" err="1"/>
              <a:t>để</a:t>
            </a:r>
            <a:r>
              <a:rPr lang="vi-VN" sz="2000" dirty="0"/>
              <a:t> nâng cao </a:t>
            </a:r>
            <a:r>
              <a:rPr lang="vi-VN" sz="2000" dirty="0" err="1"/>
              <a:t>kỹ</a:t>
            </a:r>
            <a:r>
              <a:rPr lang="vi-VN" sz="2000" dirty="0"/>
              <a:t> năng, </a:t>
            </a:r>
            <a:r>
              <a:rPr lang="vi-VN" sz="2000" dirty="0" err="1"/>
              <a:t>chuyển</a:t>
            </a:r>
            <a:r>
              <a:rPr lang="vi-VN" sz="2000" dirty="0"/>
              <a:t> </a:t>
            </a:r>
            <a:r>
              <a:rPr lang="vi-VN" sz="2000" dirty="0" err="1"/>
              <a:t>đổi</a:t>
            </a:r>
            <a:r>
              <a:rPr lang="vi-VN" sz="2000" dirty="0"/>
              <a:t> </a:t>
            </a:r>
            <a:r>
              <a:rPr lang="vi-VN" sz="2000" dirty="0" err="1"/>
              <a:t>nghề</a:t>
            </a:r>
            <a:r>
              <a:rPr lang="vi-VN" sz="2000" dirty="0"/>
              <a:t> </a:t>
            </a:r>
            <a:r>
              <a:rPr lang="vi-VN" sz="2000" dirty="0" err="1"/>
              <a:t>nghiệp</a:t>
            </a:r>
            <a:r>
              <a:rPr lang="vi-VN" sz="2000" dirty="0"/>
              <a:t> </a:t>
            </a:r>
            <a:r>
              <a:rPr lang="vi-VN" sz="2000" dirty="0" err="1"/>
              <a:t>và</a:t>
            </a:r>
            <a:r>
              <a:rPr lang="vi-VN" sz="2000" dirty="0"/>
              <a:t> </a:t>
            </a:r>
            <a:r>
              <a:rPr lang="vi-VN" sz="2000" dirty="0" err="1"/>
              <a:t>tự</a:t>
            </a:r>
            <a:r>
              <a:rPr lang="vi-VN" sz="2000" dirty="0"/>
              <a:t> </a:t>
            </a:r>
            <a:r>
              <a:rPr lang="vi-VN" sz="2000" dirty="0" err="1"/>
              <a:t>tạo</a:t>
            </a:r>
            <a:r>
              <a:rPr lang="vi-VN" sz="2000" dirty="0"/>
              <a:t> ra </a:t>
            </a:r>
            <a:r>
              <a:rPr lang="vi-VN" sz="2000" dirty="0" err="1"/>
              <a:t>việc</a:t>
            </a:r>
            <a:r>
              <a:rPr lang="vi-VN" sz="2000" dirty="0"/>
              <a:t> </a:t>
            </a:r>
            <a:r>
              <a:rPr lang="vi-VN" sz="2000" dirty="0" err="1"/>
              <a:t>làm</a:t>
            </a:r>
            <a:r>
              <a:rPr lang="vi-VN" sz="2000" dirty="0"/>
              <a:t> </a:t>
            </a:r>
            <a:r>
              <a:rPr lang="vi-VN" sz="2000" dirty="0" err="1"/>
              <a:t>mới</a:t>
            </a:r>
            <a:r>
              <a:rPr lang="vi-VN" sz="2000" dirty="0"/>
              <a:t> cho </a:t>
            </a:r>
            <a:r>
              <a:rPr lang="vi-VN" sz="2000" dirty="0" err="1"/>
              <a:t>mình</a:t>
            </a:r>
            <a:r>
              <a:rPr lang="vi-VN" sz="2000" dirty="0"/>
              <a:t>. </a:t>
            </a:r>
            <a:r>
              <a:rPr lang="vi-VN" sz="2000" dirty="0" err="1"/>
              <a:t>Cách</a:t>
            </a:r>
            <a:r>
              <a:rPr lang="vi-VN" sz="2000" dirty="0"/>
              <a:t> </a:t>
            </a:r>
            <a:r>
              <a:rPr lang="vi-VN" sz="2000" dirty="0" err="1"/>
              <a:t>mạng</a:t>
            </a:r>
            <a:r>
              <a:rPr lang="vi-VN" sz="2000" dirty="0"/>
              <a:t> Công </a:t>
            </a:r>
            <a:r>
              <a:rPr lang="vi-VN" sz="2000" dirty="0" err="1"/>
              <a:t>nghiệp</a:t>
            </a:r>
            <a:r>
              <a:rPr lang="vi-VN" sz="2000" dirty="0"/>
              <a:t> 4.0 như </a:t>
            </a:r>
            <a:r>
              <a:rPr lang="vi-VN" sz="2000" dirty="0" err="1"/>
              <a:t>một</a:t>
            </a:r>
            <a:r>
              <a:rPr lang="vi-VN" sz="2000" dirty="0"/>
              <a:t> </a:t>
            </a:r>
            <a:r>
              <a:rPr lang="vi-VN" sz="2000" dirty="0" err="1"/>
              <a:t>đoàn</a:t>
            </a:r>
            <a:r>
              <a:rPr lang="vi-VN" sz="2000" dirty="0"/>
              <a:t> </a:t>
            </a:r>
            <a:r>
              <a:rPr lang="vi-VN" sz="2000" dirty="0" err="1"/>
              <a:t>tàu</a:t>
            </a:r>
            <a:r>
              <a:rPr lang="vi-VN" sz="2000" dirty="0"/>
              <a:t>, </a:t>
            </a:r>
            <a:r>
              <a:rPr lang="vi-VN" sz="2000" dirty="0" err="1"/>
              <a:t>chỉ</a:t>
            </a:r>
            <a:r>
              <a:rPr lang="vi-VN" sz="2000" dirty="0"/>
              <a:t> </a:t>
            </a:r>
            <a:r>
              <a:rPr lang="vi-VN" sz="2000" dirty="0" err="1"/>
              <a:t>có</a:t>
            </a:r>
            <a:r>
              <a:rPr lang="vi-VN" sz="2000" dirty="0"/>
              <a:t> </a:t>
            </a:r>
            <a:r>
              <a:rPr lang="vi-VN" sz="2000" dirty="0" err="1"/>
              <a:t>những</a:t>
            </a:r>
            <a:r>
              <a:rPr lang="vi-VN" sz="2000" dirty="0"/>
              <a:t> </a:t>
            </a:r>
            <a:r>
              <a:rPr lang="vi-VN" sz="2000" dirty="0" err="1"/>
              <a:t>người</a:t>
            </a:r>
            <a:r>
              <a:rPr lang="vi-VN" sz="2000" dirty="0"/>
              <a:t> </a:t>
            </a:r>
            <a:r>
              <a:rPr lang="vi-VN" sz="2000" dirty="0" err="1"/>
              <a:t>chủ</a:t>
            </a:r>
            <a:r>
              <a:rPr lang="vi-VN" sz="2000" dirty="0"/>
              <a:t> </a:t>
            </a:r>
            <a:r>
              <a:rPr lang="vi-VN" sz="2000" dirty="0" err="1"/>
              <a:t>động</a:t>
            </a:r>
            <a:r>
              <a:rPr lang="vi-VN" sz="2000" dirty="0"/>
              <a:t> </a:t>
            </a:r>
            <a:r>
              <a:rPr lang="vi-VN" sz="2000" dirty="0" err="1"/>
              <a:t>mới</a:t>
            </a:r>
            <a:r>
              <a:rPr lang="vi-VN" sz="2000" dirty="0"/>
              <a:t> </a:t>
            </a:r>
            <a:r>
              <a:rPr lang="vi-VN" sz="2000" dirty="0" err="1"/>
              <a:t>có</a:t>
            </a:r>
            <a:r>
              <a:rPr lang="vi-VN" sz="2000" dirty="0"/>
              <a:t> </a:t>
            </a:r>
            <a:r>
              <a:rPr lang="vi-VN" sz="2000" dirty="0" err="1"/>
              <a:t>thể</a:t>
            </a:r>
            <a:r>
              <a:rPr lang="vi-VN" sz="2000" dirty="0"/>
              <a:t> </a:t>
            </a:r>
            <a:r>
              <a:rPr lang="vi-VN" sz="2000" dirty="0" err="1"/>
              <a:t>bước</a:t>
            </a:r>
            <a:r>
              <a:rPr lang="vi-VN" sz="2000" dirty="0"/>
              <a:t> lên </a:t>
            </a:r>
            <a:r>
              <a:rPr lang="vi-VN" sz="2000" dirty="0" err="1"/>
              <a:t>để</a:t>
            </a:r>
            <a:r>
              <a:rPr lang="vi-VN" sz="2000" dirty="0"/>
              <a:t> </a:t>
            </a:r>
            <a:r>
              <a:rPr lang="vi-VN" sz="2000" dirty="0" err="1"/>
              <a:t>bắt</a:t>
            </a:r>
            <a:r>
              <a:rPr lang="vi-VN" sz="2000" dirty="0"/>
              <a:t> </a:t>
            </a:r>
            <a:r>
              <a:rPr lang="vi-VN" sz="2000" dirty="0" err="1"/>
              <a:t>đầu</a:t>
            </a:r>
            <a:r>
              <a:rPr lang="vi-VN" sz="2000" dirty="0"/>
              <a:t> </a:t>
            </a:r>
            <a:r>
              <a:rPr lang="vi-VN" sz="2000" dirty="0" err="1"/>
              <a:t>một</a:t>
            </a:r>
            <a:r>
              <a:rPr lang="vi-VN" sz="2000" dirty="0"/>
              <a:t> </a:t>
            </a:r>
            <a:r>
              <a:rPr lang="vi-VN" sz="2000" dirty="0" err="1"/>
              <a:t>hành</a:t>
            </a:r>
            <a:r>
              <a:rPr lang="vi-VN" sz="2000" dirty="0"/>
              <a:t> </a:t>
            </a:r>
            <a:r>
              <a:rPr lang="vi-VN" sz="2000" dirty="0" err="1"/>
              <a:t>trình</a:t>
            </a:r>
            <a:r>
              <a:rPr lang="vi-VN" sz="2000" dirty="0"/>
              <a:t> </a:t>
            </a:r>
            <a:r>
              <a:rPr lang="vi-VN" sz="2000" dirty="0" err="1"/>
              <a:t>mới</a:t>
            </a:r>
            <a:r>
              <a:rPr lang="vi-VN" sz="2000" dirty="0"/>
              <a:t>; </a:t>
            </a:r>
            <a:r>
              <a:rPr lang="vi-VN" sz="2000" dirty="0" err="1"/>
              <a:t>còn</a:t>
            </a:r>
            <a:r>
              <a:rPr lang="vi-VN" sz="2000" dirty="0"/>
              <a:t> </a:t>
            </a:r>
            <a:r>
              <a:rPr lang="vi-VN" sz="2000" dirty="0" err="1"/>
              <a:t>những</a:t>
            </a:r>
            <a:r>
              <a:rPr lang="vi-VN" sz="2000" dirty="0"/>
              <a:t> </a:t>
            </a:r>
            <a:r>
              <a:rPr lang="vi-VN" sz="2000" dirty="0" err="1"/>
              <a:t>người</a:t>
            </a:r>
            <a:r>
              <a:rPr lang="vi-VN" sz="2000" dirty="0"/>
              <a:t> </a:t>
            </a:r>
            <a:r>
              <a:rPr lang="vi-VN" sz="2000" dirty="0" err="1"/>
              <a:t>bị</a:t>
            </a:r>
            <a:r>
              <a:rPr lang="vi-VN" sz="2000" dirty="0"/>
              <a:t> </a:t>
            </a:r>
            <a:r>
              <a:rPr lang="vi-VN" sz="2000" dirty="0" err="1"/>
              <a:t>động</a:t>
            </a:r>
            <a:r>
              <a:rPr lang="vi-VN" sz="2000" dirty="0"/>
              <a:t> </a:t>
            </a:r>
            <a:r>
              <a:rPr lang="vi-VN" sz="2000" dirty="0" err="1"/>
              <a:t>đứng</a:t>
            </a:r>
            <a:r>
              <a:rPr lang="vi-VN" sz="2000" dirty="0"/>
              <a:t> </a:t>
            </a:r>
            <a:r>
              <a:rPr lang="vi-VN" sz="2000" dirty="0" err="1"/>
              <a:t>trước</a:t>
            </a:r>
            <a:r>
              <a:rPr lang="vi-VN" sz="2000" dirty="0"/>
              <a:t> nguy cơ '</a:t>
            </a:r>
            <a:r>
              <a:rPr lang="vi-VN" sz="2000" dirty="0" err="1"/>
              <a:t>lỡ</a:t>
            </a:r>
            <a:r>
              <a:rPr lang="vi-VN" sz="2000" dirty="0"/>
              <a:t> </a:t>
            </a:r>
            <a:r>
              <a:rPr lang="vi-VN" sz="2000" dirty="0" err="1"/>
              <a:t>tàu</a:t>
            </a:r>
            <a:r>
              <a:rPr lang="vi-VN" sz="2000" b="1" dirty="0"/>
              <a:t>'.</a:t>
            </a:r>
            <a:endParaRPr lang="vi-VN" sz="2000" dirty="0"/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13789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ACC81D8-E9E2-4F03-9364-7D1F87F37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37" y="5035304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18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18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nhân</a:t>
            </a:r>
            <a:r>
              <a:rPr lang="en-US" sz="18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18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18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18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sz="18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sz="18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Samsung </a:t>
            </a:r>
            <a:r>
              <a:rPr lang="en-US" sz="18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Thái</a:t>
            </a:r>
            <a:r>
              <a:rPr lang="en-US" sz="18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Nguyên</a:t>
            </a:r>
            <a:r>
              <a:rPr lang="en-US" sz="18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br>
              <a:rPr lang="en-US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 descr="https://photo-1-baomoi.zadn.vn/w700_r1/2018_12_31_354_29188326/5af6e403a142481c1153.jpg">
            <a:hlinkClick r:id="rId2"/>
            <a:extLst>
              <a:ext uri="{FF2B5EF4-FFF2-40B4-BE49-F238E27FC236}">
                <a16:creationId xmlns:a16="http://schemas.microsoft.com/office/drawing/2014/main" id="{A4C0F54E-22C8-4290-B7D0-8F24AE6329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139" y="590672"/>
            <a:ext cx="8225575" cy="42670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2588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6954F8E-C750-4EDD-B199-1CC56E229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767" y="5740602"/>
            <a:ext cx="8596668" cy="1658936"/>
          </a:xfrm>
        </p:spPr>
        <p:txBody>
          <a:bodyPr/>
          <a:lstStyle/>
          <a:p>
            <a:pPr marL="0" indent="0" algn="ctr">
              <a:buNone/>
            </a:pPr>
            <a:r>
              <a:rPr lang="vi-VN" i="1" dirty="0" err="1"/>
              <a:t>Robot</a:t>
            </a:r>
            <a:r>
              <a:rPr lang="vi-VN" i="1" dirty="0"/>
              <a:t> </a:t>
            </a:r>
            <a:r>
              <a:rPr lang="vi-VN" i="1" dirty="0" err="1"/>
              <a:t>được</a:t>
            </a:r>
            <a:r>
              <a:rPr lang="vi-VN" i="1" dirty="0"/>
              <a:t> đưa </a:t>
            </a:r>
            <a:r>
              <a:rPr lang="vi-VN" i="1" dirty="0" err="1"/>
              <a:t>vào</a:t>
            </a:r>
            <a:r>
              <a:rPr lang="vi-VN" i="1" dirty="0"/>
              <a:t> </a:t>
            </a:r>
            <a:r>
              <a:rPr lang="vi-VN" i="1" dirty="0" err="1"/>
              <a:t>thực</a:t>
            </a:r>
            <a:r>
              <a:rPr lang="vi-VN" i="1" dirty="0"/>
              <a:t> </a:t>
            </a:r>
            <a:r>
              <a:rPr lang="vi-VN" i="1" dirty="0" err="1"/>
              <a:t>hiện</a:t>
            </a:r>
            <a:r>
              <a:rPr lang="vi-VN" i="1" dirty="0"/>
              <a:t> </a:t>
            </a:r>
            <a:r>
              <a:rPr lang="vi-VN" i="1" dirty="0" err="1"/>
              <a:t>phẫu</a:t>
            </a:r>
            <a:r>
              <a:rPr lang="vi-VN" i="1" dirty="0"/>
              <a:t> </a:t>
            </a:r>
            <a:r>
              <a:rPr lang="vi-VN" i="1" dirty="0" err="1"/>
              <a:t>thuật</a:t>
            </a:r>
            <a:r>
              <a:rPr lang="vi-VN" i="1" dirty="0"/>
              <a:t> cho </a:t>
            </a:r>
            <a:r>
              <a:rPr lang="vi-VN" i="1" dirty="0" err="1"/>
              <a:t>bệnh</a:t>
            </a:r>
            <a:r>
              <a:rPr lang="vi-VN" i="1" dirty="0"/>
              <a:t> nhân.</a:t>
            </a:r>
            <a:endParaRPr lang="vi-VN" dirty="0"/>
          </a:p>
          <a:p>
            <a:endParaRPr lang="en-US" dirty="0"/>
          </a:p>
        </p:txBody>
      </p:sp>
      <p:pic>
        <p:nvPicPr>
          <p:cNvPr id="4" name="Picture 2" descr="https://photo-1-baomoi.zadn.vn/w700_r1/2018_12_31_354_29188326/30649791d2d03b8e62c1.jpg">
            <a:hlinkClick r:id="rId2"/>
            <a:extLst>
              <a:ext uri="{FF2B5EF4-FFF2-40B4-BE49-F238E27FC236}">
                <a16:creationId xmlns:a16="http://schemas.microsoft.com/office/drawing/2014/main" id="{D472D88D-E21C-4494-A8FD-0965EB89D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59369" y="431675"/>
            <a:ext cx="8473262" cy="50839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2571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34081F4-6288-4BF1-9CD2-5F9E2D371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182" y="55030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 BẮT ĐẦU CỦA CÔNG NGHIỆP 4.0 VÀ HIỆN NAY</a:t>
            </a:r>
            <a:endParaRPr lang="en-US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41F0C6B-43D7-459D-9C2B-559FD3B37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9615" y="834286"/>
            <a:ext cx="4619706" cy="5224724"/>
          </a:xfrm>
        </p:spPr>
        <p:txBody>
          <a:bodyPr anchor="ctr">
            <a:normAutofit fontScale="92500" lnSpcReduction="20000"/>
          </a:bodyPr>
          <a:lstStyle/>
          <a:p>
            <a:pPr algn="just">
              <a:lnSpc>
                <a:spcPct val="90000"/>
              </a:lnSpc>
            </a:pPr>
            <a:r>
              <a:rPr lang="vi-VN" sz="2200" b="1" dirty="0" err="1"/>
              <a:t>Vượt</a:t>
            </a:r>
            <a:r>
              <a:rPr lang="vi-VN" sz="2200" b="1" dirty="0"/>
              <a:t> qua </a:t>
            </a:r>
            <a:r>
              <a:rPr lang="vi-VN" sz="2200" b="1" dirty="0" err="1"/>
              <a:t>thách</a:t>
            </a:r>
            <a:r>
              <a:rPr lang="vi-VN" sz="2200" b="1" dirty="0"/>
              <a:t> </a:t>
            </a:r>
            <a:r>
              <a:rPr lang="vi-VN" sz="2200" b="1" dirty="0" err="1"/>
              <a:t>thức</a:t>
            </a:r>
            <a:endParaRPr lang="vi-VN" sz="2200" dirty="0"/>
          </a:p>
          <a:p>
            <a:pPr algn="just">
              <a:lnSpc>
                <a:spcPct val="90000"/>
              </a:lnSpc>
              <a:buFontTx/>
              <a:buChar char="-"/>
            </a:pPr>
            <a:r>
              <a:rPr lang="vi-VN" sz="1900" dirty="0" err="1"/>
              <a:t>Phát</a:t>
            </a:r>
            <a:r>
              <a:rPr lang="vi-VN" sz="1900" dirty="0"/>
              <a:t> </a:t>
            </a:r>
            <a:r>
              <a:rPr lang="vi-VN" sz="1900" dirty="0" err="1"/>
              <a:t>biểu</a:t>
            </a:r>
            <a:r>
              <a:rPr lang="vi-VN" sz="1900" dirty="0"/>
              <a:t> </a:t>
            </a:r>
            <a:r>
              <a:rPr lang="vi-VN" sz="1900" dirty="0" err="1"/>
              <a:t>tại</a:t>
            </a:r>
            <a:r>
              <a:rPr lang="vi-VN" sz="1900" dirty="0"/>
              <a:t> </a:t>
            </a:r>
            <a:r>
              <a:rPr lang="vi-VN" sz="1900" dirty="0" err="1"/>
              <a:t>Diễn</a:t>
            </a:r>
            <a:r>
              <a:rPr lang="vi-VN" sz="1900" dirty="0"/>
              <a:t> </a:t>
            </a:r>
            <a:r>
              <a:rPr lang="vi-VN" sz="1900" dirty="0" err="1"/>
              <a:t>đàn</a:t>
            </a:r>
            <a:r>
              <a:rPr lang="vi-VN" sz="1900" dirty="0"/>
              <a:t> </a:t>
            </a:r>
            <a:r>
              <a:rPr lang="vi-VN" sz="1900" dirty="0" err="1"/>
              <a:t>cấp</a:t>
            </a:r>
            <a:r>
              <a:rPr lang="vi-VN" sz="1900" dirty="0"/>
              <a:t> cao </a:t>
            </a:r>
            <a:r>
              <a:rPr lang="vi-VN" sz="1900" dirty="0" err="1"/>
              <a:t>và</a:t>
            </a:r>
            <a:r>
              <a:rPr lang="vi-VN" sz="1900" dirty="0"/>
              <a:t> </a:t>
            </a:r>
            <a:r>
              <a:rPr lang="vi-VN" sz="1900" dirty="0" err="1"/>
              <a:t>triển</a:t>
            </a:r>
            <a:r>
              <a:rPr lang="vi-VN" sz="1900" dirty="0"/>
              <a:t> </a:t>
            </a:r>
            <a:r>
              <a:rPr lang="vi-VN" sz="1900" dirty="0" err="1"/>
              <a:t>lãm</a:t>
            </a:r>
            <a:r>
              <a:rPr lang="vi-VN" sz="1900" dirty="0"/>
              <a:t> </a:t>
            </a:r>
            <a:r>
              <a:rPr lang="vi-VN" sz="1900" dirty="0" err="1"/>
              <a:t>quốc</a:t>
            </a:r>
            <a:r>
              <a:rPr lang="vi-VN" sz="1900" dirty="0"/>
              <a:t> </a:t>
            </a:r>
            <a:r>
              <a:rPr lang="vi-VN" sz="1900" dirty="0" err="1"/>
              <a:t>tế</a:t>
            </a:r>
            <a:r>
              <a:rPr lang="vi-VN" sz="1900" dirty="0"/>
              <a:t> </a:t>
            </a:r>
            <a:r>
              <a:rPr lang="vi-VN" sz="1900" dirty="0" err="1"/>
              <a:t>về</a:t>
            </a:r>
            <a:r>
              <a:rPr lang="vi-VN" sz="1900" dirty="0"/>
              <a:t> CMCN 4.0 ở </a:t>
            </a:r>
            <a:r>
              <a:rPr lang="vi-VN" sz="1900" dirty="0" err="1"/>
              <a:t>Hà</a:t>
            </a:r>
            <a:r>
              <a:rPr lang="vi-VN" sz="1900" dirty="0"/>
              <a:t> </a:t>
            </a:r>
            <a:r>
              <a:rPr lang="vi-VN" sz="1900" dirty="0" err="1"/>
              <a:t>Nội</a:t>
            </a:r>
            <a:r>
              <a:rPr lang="vi-VN" sz="1900" dirty="0"/>
              <a:t> </a:t>
            </a:r>
            <a:r>
              <a:rPr lang="vi-VN" sz="1900" dirty="0" err="1"/>
              <a:t>tháng</a:t>
            </a:r>
            <a:r>
              <a:rPr lang="vi-VN" sz="1900" dirty="0"/>
              <a:t> 7/2018, </a:t>
            </a:r>
            <a:r>
              <a:rPr lang="vi-VN" sz="1900" dirty="0" err="1"/>
              <a:t>Thủ</a:t>
            </a:r>
            <a:r>
              <a:rPr lang="vi-VN" sz="1900" dirty="0"/>
              <a:t> </a:t>
            </a:r>
            <a:r>
              <a:rPr lang="vi-VN" sz="1900" dirty="0" err="1"/>
              <a:t>tướng</a:t>
            </a:r>
            <a:r>
              <a:rPr lang="vi-VN" sz="1900" dirty="0"/>
              <a:t> </a:t>
            </a:r>
            <a:r>
              <a:rPr lang="vi-VN" sz="1900" dirty="0" err="1"/>
              <a:t>Nguyễn</a:t>
            </a:r>
            <a:r>
              <a:rPr lang="vi-VN" sz="1900" dirty="0"/>
              <a:t> Xuân </a:t>
            </a:r>
            <a:r>
              <a:rPr lang="vi-VN" sz="1900" dirty="0" err="1"/>
              <a:t>Phúc</a:t>
            </a:r>
            <a:r>
              <a:rPr lang="vi-VN" sz="1900" dirty="0"/>
              <a:t> </a:t>
            </a:r>
            <a:r>
              <a:rPr lang="vi-VN" sz="1900" dirty="0" err="1"/>
              <a:t>khẳng</a:t>
            </a:r>
            <a:r>
              <a:rPr lang="vi-VN" sz="1900" dirty="0"/>
              <a:t> </a:t>
            </a:r>
            <a:r>
              <a:rPr lang="vi-VN" sz="1900" dirty="0" err="1"/>
              <a:t>định</a:t>
            </a:r>
            <a:r>
              <a:rPr lang="vi-VN" sz="1900" dirty="0"/>
              <a:t>, CMCN 4.0 </a:t>
            </a:r>
            <a:r>
              <a:rPr lang="vi-VN" sz="1900" dirty="0" err="1"/>
              <a:t>đã</a:t>
            </a:r>
            <a:r>
              <a:rPr lang="vi-VN" sz="1900" dirty="0"/>
              <a:t> </a:t>
            </a:r>
            <a:r>
              <a:rPr lang="vi-VN" sz="1900" dirty="0" err="1"/>
              <a:t>vào</a:t>
            </a:r>
            <a:r>
              <a:rPr lang="vi-VN" sz="1900" dirty="0"/>
              <a:t> </a:t>
            </a:r>
            <a:r>
              <a:rPr lang="vi-VN" sz="1900" dirty="0" err="1"/>
              <a:t>Việt</a:t>
            </a:r>
            <a:r>
              <a:rPr lang="vi-VN" sz="1900" dirty="0"/>
              <a:t> Nam. </a:t>
            </a:r>
          </a:p>
          <a:p>
            <a:pPr algn="just">
              <a:lnSpc>
                <a:spcPct val="90000"/>
              </a:lnSpc>
              <a:buFontTx/>
              <a:buChar char="-"/>
            </a:pPr>
            <a:r>
              <a:rPr lang="vi-VN" sz="1900" dirty="0"/>
              <a:t>- Theo </a:t>
            </a:r>
            <a:r>
              <a:rPr lang="vi-VN" sz="1900" dirty="0" err="1"/>
              <a:t>giới</a:t>
            </a:r>
            <a:r>
              <a:rPr lang="vi-VN" sz="1900" dirty="0"/>
              <a:t> phân </a:t>
            </a:r>
            <a:r>
              <a:rPr lang="vi-VN" sz="1900" dirty="0" err="1"/>
              <a:t>tích</a:t>
            </a:r>
            <a:r>
              <a:rPr lang="vi-VN" sz="1900" dirty="0"/>
              <a:t>, </a:t>
            </a:r>
            <a:r>
              <a:rPr lang="vi-VN" sz="1900" dirty="0" err="1"/>
              <a:t>Việt</a:t>
            </a:r>
            <a:r>
              <a:rPr lang="vi-VN" sz="1900" dirty="0"/>
              <a:t> Nam </a:t>
            </a:r>
            <a:r>
              <a:rPr lang="vi-VN" sz="1900" dirty="0" err="1"/>
              <a:t>sẽ</a:t>
            </a:r>
            <a:r>
              <a:rPr lang="vi-VN" sz="1900" dirty="0"/>
              <a:t> </a:t>
            </a:r>
            <a:r>
              <a:rPr lang="vi-VN" sz="1900" dirty="0" err="1"/>
              <a:t>phải</a:t>
            </a:r>
            <a:r>
              <a:rPr lang="vi-VN" sz="1900" dirty="0"/>
              <a:t> </a:t>
            </a:r>
            <a:r>
              <a:rPr lang="vi-VN" sz="1900" dirty="0" err="1"/>
              <a:t>đối</a:t>
            </a:r>
            <a:r>
              <a:rPr lang="vi-VN" sz="1900" dirty="0"/>
              <a:t> </a:t>
            </a:r>
            <a:r>
              <a:rPr lang="vi-VN" sz="1900" dirty="0" err="1"/>
              <a:t>mặt</a:t>
            </a:r>
            <a:r>
              <a:rPr lang="vi-VN" sz="1900" dirty="0"/>
              <a:t> </a:t>
            </a:r>
            <a:r>
              <a:rPr lang="vi-VN" sz="1900" dirty="0" err="1"/>
              <a:t>với</a:t>
            </a:r>
            <a:r>
              <a:rPr lang="vi-VN" sz="1900" dirty="0"/>
              <a:t> </a:t>
            </a:r>
            <a:r>
              <a:rPr lang="vi-VN" sz="1900" dirty="0" err="1"/>
              <a:t>nhiều</a:t>
            </a:r>
            <a:r>
              <a:rPr lang="vi-VN" sz="1900" dirty="0"/>
              <a:t> </a:t>
            </a:r>
            <a:r>
              <a:rPr lang="vi-VN" sz="1900" dirty="0" err="1"/>
              <a:t>thách</a:t>
            </a:r>
            <a:r>
              <a:rPr lang="vi-VN" sz="1900" dirty="0"/>
              <a:t> </a:t>
            </a:r>
            <a:r>
              <a:rPr lang="vi-VN" sz="1900" dirty="0" err="1"/>
              <a:t>thức</a:t>
            </a:r>
            <a:r>
              <a:rPr lang="vi-VN" sz="1900" dirty="0"/>
              <a:t>, </a:t>
            </a:r>
            <a:r>
              <a:rPr lang="vi-VN" sz="1900" dirty="0" err="1"/>
              <a:t>nhất</a:t>
            </a:r>
            <a:r>
              <a:rPr lang="vi-VN" sz="1900" dirty="0"/>
              <a:t> </a:t>
            </a:r>
            <a:r>
              <a:rPr lang="vi-VN" sz="1900" dirty="0" err="1"/>
              <a:t>là</a:t>
            </a:r>
            <a:r>
              <a:rPr lang="vi-VN" sz="1900" dirty="0"/>
              <a:t> trong </a:t>
            </a:r>
            <a:r>
              <a:rPr lang="vi-VN" sz="1900" dirty="0" err="1"/>
              <a:t>các</a:t>
            </a:r>
            <a:r>
              <a:rPr lang="vi-VN" sz="1900" dirty="0"/>
              <a:t> </a:t>
            </a:r>
            <a:r>
              <a:rPr lang="vi-VN" sz="1900" dirty="0" err="1"/>
              <a:t>lĩnh</a:t>
            </a:r>
            <a:r>
              <a:rPr lang="vi-VN" sz="1900" dirty="0"/>
              <a:t> </a:t>
            </a:r>
            <a:r>
              <a:rPr lang="vi-VN" sz="1900" dirty="0" err="1"/>
              <a:t>vực</a:t>
            </a:r>
            <a:r>
              <a:rPr lang="vi-VN" sz="1900" dirty="0"/>
              <a:t>: Công </a:t>
            </a:r>
            <a:r>
              <a:rPr lang="vi-VN" sz="1900" dirty="0" err="1"/>
              <a:t>nghệ</a:t>
            </a:r>
            <a:r>
              <a:rPr lang="vi-VN" sz="1900" dirty="0"/>
              <a:t> </a:t>
            </a:r>
            <a:r>
              <a:rPr lang="vi-VN" sz="1900" dirty="0" err="1"/>
              <a:t>gốc</a:t>
            </a:r>
            <a:r>
              <a:rPr lang="vi-VN" sz="1900" dirty="0"/>
              <a:t>, công </a:t>
            </a:r>
            <a:r>
              <a:rPr lang="vi-VN" sz="1900" dirty="0" err="1"/>
              <a:t>nghệ</a:t>
            </a:r>
            <a:r>
              <a:rPr lang="vi-VN" sz="1900" dirty="0"/>
              <a:t> </a:t>
            </a:r>
            <a:r>
              <a:rPr lang="vi-VN" sz="1900" dirty="0" err="1"/>
              <a:t>nguồn</a:t>
            </a:r>
            <a:r>
              <a:rPr lang="vi-VN" sz="1900" dirty="0"/>
              <a:t>, nhân </a:t>
            </a:r>
            <a:r>
              <a:rPr lang="vi-VN" sz="1900" dirty="0" err="1"/>
              <a:t>lực</a:t>
            </a:r>
            <a:r>
              <a:rPr lang="vi-VN" sz="1900" dirty="0"/>
              <a:t> </a:t>
            </a:r>
            <a:r>
              <a:rPr lang="vi-VN" sz="1900" dirty="0" err="1"/>
              <a:t>chất</a:t>
            </a:r>
            <a:r>
              <a:rPr lang="vi-VN" sz="1900" dirty="0"/>
              <a:t> </a:t>
            </a:r>
            <a:r>
              <a:rPr lang="vi-VN" sz="1900" dirty="0" err="1"/>
              <a:t>lượng</a:t>
            </a:r>
            <a:r>
              <a:rPr lang="vi-VN" sz="1900" dirty="0"/>
              <a:t> cao; </a:t>
            </a:r>
            <a:r>
              <a:rPr lang="vi-VN" sz="1900" dirty="0" err="1"/>
              <a:t>chính</a:t>
            </a:r>
            <a:r>
              <a:rPr lang="vi-VN" sz="1900" dirty="0"/>
              <a:t> </a:t>
            </a:r>
            <a:r>
              <a:rPr lang="vi-VN" sz="1900" dirty="0" err="1"/>
              <a:t>sách</a:t>
            </a:r>
            <a:r>
              <a:rPr lang="vi-VN" sz="1900" dirty="0"/>
              <a:t> </a:t>
            </a:r>
            <a:r>
              <a:rPr lang="vi-VN" sz="1900" dirty="0" err="1"/>
              <a:t>và</a:t>
            </a:r>
            <a:r>
              <a:rPr lang="vi-VN" sz="1900" dirty="0"/>
              <a:t> </a:t>
            </a:r>
            <a:r>
              <a:rPr lang="vi-VN" sz="1900" dirty="0" err="1"/>
              <a:t>hạ</a:t>
            </a:r>
            <a:r>
              <a:rPr lang="vi-VN" sz="1900" dirty="0"/>
              <a:t> </a:t>
            </a:r>
            <a:r>
              <a:rPr lang="vi-VN" sz="1900" dirty="0" err="1"/>
              <a:t>tầng</a:t>
            </a:r>
            <a:r>
              <a:rPr lang="vi-VN" sz="1900" dirty="0"/>
              <a:t> </a:t>
            </a:r>
            <a:r>
              <a:rPr lang="vi-VN" sz="1900" dirty="0" err="1"/>
              <a:t>kỹ</a:t>
            </a:r>
            <a:r>
              <a:rPr lang="vi-VN" sz="1900" dirty="0"/>
              <a:t> </a:t>
            </a:r>
            <a:r>
              <a:rPr lang="vi-VN" sz="1900" dirty="0" err="1"/>
              <a:t>thuật</a:t>
            </a:r>
            <a:r>
              <a:rPr lang="vi-VN" sz="1900" dirty="0"/>
              <a:t> </a:t>
            </a:r>
            <a:r>
              <a:rPr lang="vi-VN" sz="1900" dirty="0" err="1"/>
              <a:t>số</a:t>
            </a:r>
            <a:r>
              <a:rPr lang="vi-VN" sz="1900" dirty="0"/>
              <a:t>; </a:t>
            </a:r>
            <a:r>
              <a:rPr lang="vi-VN" sz="1900" dirty="0" err="1"/>
              <a:t>quyền</a:t>
            </a:r>
            <a:r>
              <a:rPr lang="vi-VN" sz="1900" dirty="0"/>
              <a:t> </a:t>
            </a:r>
            <a:r>
              <a:rPr lang="vi-VN" sz="1900" dirty="0" err="1"/>
              <a:t>lực</a:t>
            </a:r>
            <a:r>
              <a:rPr lang="vi-VN" sz="1900" dirty="0"/>
              <a:t> </a:t>
            </a:r>
            <a:r>
              <a:rPr lang="vi-VN" sz="1900" dirty="0" err="1"/>
              <a:t>mềm</a:t>
            </a:r>
            <a:r>
              <a:rPr lang="vi-VN" sz="1900" dirty="0"/>
              <a:t>, biên </a:t>
            </a:r>
            <a:r>
              <a:rPr lang="vi-VN" sz="1900" dirty="0" err="1"/>
              <a:t>giới</a:t>
            </a:r>
            <a:r>
              <a:rPr lang="vi-VN" sz="1900" dirty="0"/>
              <a:t> </a:t>
            </a:r>
            <a:r>
              <a:rPr lang="vi-VN" sz="1900" dirty="0" err="1"/>
              <a:t>mềm</a:t>
            </a:r>
            <a:r>
              <a:rPr lang="vi-VN" sz="1900" dirty="0"/>
              <a:t>, an ninh không gian </a:t>
            </a:r>
            <a:r>
              <a:rPr lang="vi-VN" sz="1900" dirty="0" err="1"/>
              <a:t>mạng</a:t>
            </a:r>
            <a:r>
              <a:rPr lang="vi-VN" sz="1900" dirty="0"/>
              <a:t>, </a:t>
            </a:r>
            <a:r>
              <a:rPr lang="vi-VN" sz="1900" dirty="0" err="1"/>
              <a:t>tội</a:t>
            </a:r>
            <a:r>
              <a:rPr lang="vi-VN" sz="1900" dirty="0"/>
              <a:t> </a:t>
            </a:r>
            <a:r>
              <a:rPr lang="vi-VN" sz="1900" dirty="0" err="1"/>
              <a:t>phạm</a:t>
            </a:r>
            <a:r>
              <a:rPr lang="vi-VN" sz="1900" dirty="0"/>
              <a:t> công </a:t>
            </a:r>
            <a:r>
              <a:rPr lang="vi-VN" sz="1900" dirty="0" err="1"/>
              <a:t>nghệ</a:t>
            </a:r>
            <a:r>
              <a:rPr lang="vi-VN" sz="1900" dirty="0"/>
              <a:t> cao, xuyên </a:t>
            </a:r>
            <a:r>
              <a:rPr lang="vi-VN" sz="1900" dirty="0" err="1"/>
              <a:t>quốc</a:t>
            </a:r>
            <a:r>
              <a:rPr lang="vi-VN" sz="1900" dirty="0"/>
              <a:t> gia... </a:t>
            </a:r>
          </a:p>
          <a:p>
            <a:pPr algn="just">
              <a:lnSpc>
                <a:spcPct val="90000"/>
              </a:lnSpc>
              <a:buFontTx/>
              <a:buChar char="-"/>
            </a:pPr>
            <a:r>
              <a:rPr lang="vi-VN" sz="1900" dirty="0"/>
              <a:t>Theo </a:t>
            </a:r>
            <a:r>
              <a:rPr lang="vi-VN" sz="1900" dirty="0" err="1"/>
              <a:t>dự</a:t>
            </a:r>
            <a:r>
              <a:rPr lang="vi-VN" sz="1900" dirty="0"/>
              <a:t> </a:t>
            </a:r>
            <a:r>
              <a:rPr lang="vi-VN" sz="1900" dirty="0" err="1"/>
              <a:t>báo</a:t>
            </a:r>
            <a:r>
              <a:rPr lang="vi-VN" sz="1900" dirty="0"/>
              <a:t>, 20 năm </a:t>
            </a:r>
            <a:r>
              <a:rPr lang="vi-VN" sz="1900" dirty="0" err="1"/>
              <a:t>tới</a:t>
            </a:r>
            <a:r>
              <a:rPr lang="vi-VN" sz="1900" dirty="0"/>
              <a:t>, </a:t>
            </a:r>
            <a:r>
              <a:rPr lang="vi-VN" sz="1900" dirty="0" err="1"/>
              <a:t>sẽ</a:t>
            </a:r>
            <a:r>
              <a:rPr lang="vi-VN" sz="1900" dirty="0"/>
              <a:t> </a:t>
            </a:r>
            <a:r>
              <a:rPr lang="vi-VN" sz="1900" dirty="0" err="1"/>
              <a:t>có</a:t>
            </a:r>
            <a:r>
              <a:rPr lang="vi-VN" sz="1900" dirty="0"/>
              <a:t> </a:t>
            </a:r>
            <a:r>
              <a:rPr lang="vi-VN" sz="1900" dirty="0" err="1"/>
              <a:t>từ</a:t>
            </a:r>
            <a:r>
              <a:rPr lang="vi-VN" sz="1900" dirty="0"/>
              <a:t> 70 - 75% </a:t>
            </a:r>
            <a:r>
              <a:rPr lang="vi-VN" sz="1900" dirty="0" err="1"/>
              <a:t>những</a:t>
            </a:r>
            <a:r>
              <a:rPr lang="vi-VN" sz="1900" dirty="0"/>
              <a:t> công </a:t>
            </a:r>
            <a:r>
              <a:rPr lang="vi-VN" sz="1900" dirty="0" err="1"/>
              <a:t>việc</a:t>
            </a:r>
            <a:r>
              <a:rPr lang="vi-VN" sz="1900" dirty="0"/>
              <a:t> đơn </a:t>
            </a:r>
            <a:r>
              <a:rPr lang="vi-VN" sz="1900" dirty="0" err="1"/>
              <a:t>giản</a:t>
            </a:r>
            <a:r>
              <a:rPr lang="vi-VN" sz="1900" dirty="0"/>
              <a:t>, </a:t>
            </a:r>
            <a:r>
              <a:rPr lang="vi-VN" sz="1900" dirty="0" err="1"/>
              <a:t>thủ</a:t>
            </a:r>
            <a:r>
              <a:rPr lang="vi-VN" sz="1900" dirty="0"/>
              <a:t> công </a:t>
            </a:r>
            <a:r>
              <a:rPr lang="vi-VN" sz="1900" dirty="0" err="1"/>
              <a:t>sẽ</a:t>
            </a:r>
            <a:r>
              <a:rPr lang="vi-VN" sz="1900" dirty="0"/>
              <a:t> </a:t>
            </a:r>
            <a:r>
              <a:rPr lang="vi-VN" sz="1900" dirty="0" err="1"/>
              <a:t>bị</a:t>
            </a:r>
            <a:r>
              <a:rPr lang="vi-VN" sz="1900" dirty="0"/>
              <a:t> thay </a:t>
            </a:r>
            <a:r>
              <a:rPr lang="vi-VN" sz="1900" dirty="0" err="1"/>
              <a:t>thế</a:t>
            </a:r>
            <a:r>
              <a:rPr lang="vi-VN" sz="1900" dirty="0"/>
              <a:t>, </a:t>
            </a:r>
            <a:r>
              <a:rPr lang="vi-VN" sz="1900" dirty="0" err="1"/>
              <a:t>khiến</a:t>
            </a:r>
            <a:r>
              <a:rPr lang="vi-VN" sz="1900" dirty="0"/>
              <a:t> </a:t>
            </a:r>
            <a:r>
              <a:rPr lang="vi-VN" sz="1900" dirty="0" err="1"/>
              <a:t>hàng</a:t>
            </a:r>
            <a:r>
              <a:rPr lang="vi-VN" sz="1900" dirty="0"/>
              <a:t> </a:t>
            </a:r>
            <a:r>
              <a:rPr lang="vi-VN" sz="1900" dirty="0" err="1"/>
              <a:t>chục</a:t>
            </a:r>
            <a:r>
              <a:rPr lang="vi-VN" sz="1900" dirty="0"/>
              <a:t> </a:t>
            </a:r>
            <a:r>
              <a:rPr lang="vi-VN" sz="1900" dirty="0" err="1"/>
              <a:t>triệu</a:t>
            </a:r>
            <a:r>
              <a:rPr lang="vi-VN" sz="1900" dirty="0"/>
              <a:t> lao </a:t>
            </a:r>
            <a:r>
              <a:rPr lang="vi-VN" sz="1900" dirty="0" err="1"/>
              <a:t>động</a:t>
            </a:r>
            <a:r>
              <a:rPr lang="vi-VN" sz="1900" dirty="0"/>
              <a:t> </a:t>
            </a:r>
            <a:r>
              <a:rPr lang="vi-VN" sz="1900" dirty="0" err="1"/>
              <a:t>truyền</a:t>
            </a:r>
            <a:r>
              <a:rPr lang="vi-VN" sz="1900" dirty="0"/>
              <a:t> </a:t>
            </a:r>
            <a:r>
              <a:rPr lang="vi-VN" sz="1900" dirty="0" err="1"/>
              <a:t>thống</a:t>
            </a:r>
            <a:r>
              <a:rPr lang="vi-VN" sz="1900" dirty="0"/>
              <a:t> </a:t>
            </a:r>
            <a:r>
              <a:rPr lang="vi-VN" sz="1900" dirty="0" err="1"/>
              <a:t>bị</a:t>
            </a:r>
            <a:r>
              <a:rPr lang="vi-VN" sz="1900" dirty="0"/>
              <a:t> </a:t>
            </a:r>
            <a:r>
              <a:rPr lang="vi-VN" sz="1900" dirty="0" err="1"/>
              <a:t>thất</a:t>
            </a:r>
            <a:r>
              <a:rPr lang="vi-VN" sz="1900" dirty="0"/>
              <a:t> </a:t>
            </a:r>
            <a:r>
              <a:rPr lang="vi-VN" sz="1900" dirty="0" err="1"/>
              <a:t>nghiệp</a:t>
            </a:r>
            <a:r>
              <a:rPr lang="vi-VN" sz="1900" dirty="0"/>
              <a:t>, </a:t>
            </a:r>
            <a:r>
              <a:rPr lang="vi-VN" sz="1900" dirty="0" err="1"/>
              <a:t>đòi</a:t>
            </a:r>
            <a:r>
              <a:rPr lang="vi-VN" sz="1900" dirty="0"/>
              <a:t> </a:t>
            </a:r>
            <a:r>
              <a:rPr lang="vi-VN" sz="1900" dirty="0" err="1"/>
              <a:t>hỏi</a:t>
            </a:r>
            <a:r>
              <a:rPr lang="vi-VN" sz="1900" dirty="0"/>
              <a:t> </a:t>
            </a:r>
            <a:r>
              <a:rPr lang="vi-VN" sz="1900" dirty="0" err="1"/>
              <a:t>Nhà</a:t>
            </a:r>
            <a:r>
              <a:rPr lang="vi-VN" sz="1900" dirty="0"/>
              <a:t> </a:t>
            </a:r>
            <a:r>
              <a:rPr lang="vi-VN" sz="1900" dirty="0" err="1"/>
              <a:t>nước</a:t>
            </a:r>
            <a:r>
              <a:rPr lang="vi-VN" sz="1900" dirty="0"/>
              <a:t> </a:t>
            </a:r>
            <a:r>
              <a:rPr lang="vi-VN" sz="1900" dirty="0" err="1"/>
              <a:t>cần</a:t>
            </a:r>
            <a:r>
              <a:rPr lang="vi-VN" sz="1900" dirty="0"/>
              <a:t> </a:t>
            </a:r>
            <a:r>
              <a:rPr lang="vi-VN" sz="1900" dirty="0" err="1"/>
              <a:t>có</a:t>
            </a:r>
            <a:r>
              <a:rPr lang="vi-VN" sz="1900" dirty="0"/>
              <a:t> </a:t>
            </a:r>
            <a:r>
              <a:rPr lang="vi-VN" sz="1900" dirty="0" err="1"/>
              <a:t>sự</a:t>
            </a:r>
            <a:r>
              <a:rPr lang="vi-VN" sz="1900" dirty="0"/>
              <a:t> </a:t>
            </a:r>
            <a:r>
              <a:rPr lang="vi-VN" sz="1900" dirty="0" err="1"/>
              <a:t>chủ</a:t>
            </a:r>
            <a:r>
              <a:rPr lang="vi-VN" sz="1900" dirty="0"/>
              <a:t> </a:t>
            </a:r>
            <a:r>
              <a:rPr lang="vi-VN" sz="1900" dirty="0" err="1"/>
              <a:t>động</a:t>
            </a:r>
            <a:r>
              <a:rPr lang="vi-VN" sz="1900" dirty="0"/>
              <a:t> </a:t>
            </a:r>
            <a:r>
              <a:rPr lang="vi-VN" sz="1900" dirty="0" err="1"/>
              <a:t>ứng</a:t>
            </a:r>
            <a:r>
              <a:rPr lang="vi-VN" sz="1900" dirty="0"/>
              <a:t> </a:t>
            </a:r>
            <a:r>
              <a:rPr lang="vi-VN" sz="1900" dirty="0" err="1"/>
              <a:t>phó</a:t>
            </a:r>
            <a:r>
              <a:rPr lang="vi-VN" sz="1900" dirty="0"/>
              <a:t> </a:t>
            </a:r>
            <a:r>
              <a:rPr lang="vi-VN" sz="1900" dirty="0" err="1"/>
              <a:t>và</a:t>
            </a:r>
            <a:r>
              <a:rPr lang="vi-VN" sz="1900" dirty="0"/>
              <a:t> </a:t>
            </a:r>
            <a:r>
              <a:rPr lang="vi-VN" sz="1900" dirty="0" err="1"/>
              <a:t>kiểm</a:t>
            </a:r>
            <a:r>
              <a:rPr lang="vi-VN" sz="1900" dirty="0"/>
              <a:t> </a:t>
            </a:r>
            <a:r>
              <a:rPr lang="vi-VN" sz="1900" dirty="0" err="1"/>
              <a:t>soát</a:t>
            </a:r>
            <a:r>
              <a:rPr lang="vi-VN" sz="1900" dirty="0"/>
              <a:t> </a:t>
            </a:r>
            <a:r>
              <a:rPr lang="vi-VN" sz="1900" dirty="0" err="1"/>
              <a:t>tốt</a:t>
            </a:r>
            <a:r>
              <a:rPr lang="vi-VN" sz="1900" dirty="0"/>
              <a:t> </a:t>
            </a:r>
            <a:r>
              <a:rPr lang="vi-VN" sz="1900" dirty="0" err="1"/>
              <a:t>nhất</a:t>
            </a:r>
            <a:r>
              <a:rPr lang="vi-VN" sz="1900" dirty="0"/>
              <a:t> </a:t>
            </a:r>
            <a:r>
              <a:rPr lang="vi-VN" sz="1900" dirty="0" err="1"/>
              <a:t>để</a:t>
            </a:r>
            <a:r>
              <a:rPr lang="vi-VN" sz="1900" dirty="0"/>
              <a:t> </a:t>
            </a:r>
            <a:r>
              <a:rPr lang="vi-VN" sz="1900" dirty="0" err="1"/>
              <a:t>bảo</a:t>
            </a:r>
            <a:r>
              <a:rPr lang="vi-VN" sz="1900" dirty="0"/>
              <a:t> </a:t>
            </a:r>
            <a:r>
              <a:rPr lang="vi-VN" sz="1900" dirty="0" err="1"/>
              <a:t>đảm</a:t>
            </a:r>
            <a:r>
              <a:rPr lang="vi-VN" sz="1900" dirty="0"/>
              <a:t> an ninh cho </a:t>
            </a:r>
            <a:r>
              <a:rPr lang="vi-VN" sz="1900" dirty="0" err="1"/>
              <a:t>người</a:t>
            </a:r>
            <a:r>
              <a:rPr lang="vi-VN" sz="1900" dirty="0"/>
              <a:t> dân </a:t>
            </a:r>
            <a:r>
              <a:rPr lang="vi-VN" sz="1900" dirty="0" err="1"/>
              <a:t>và</a:t>
            </a:r>
            <a:r>
              <a:rPr lang="vi-VN" sz="1900" dirty="0"/>
              <a:t> </a:t>
            </a:r>
            <a:r>
              <a:rPr lang="vi-VN" sz="1900" dirty="0" err="1"/>
              <a:t>chủ</a:t>
            </a:r>
            <a:r>
              <a:rPr lang="vi-VN" sz="1900" dirty="0"/>
              <a:t> </a:t>
            </a:r>
            <a:r>
              <a:rPr lang="vi-VN" sz="1900" dirty="0" err="1"/>
              <a:t>quyền</a:t>
            </a:r>
            <a:r>
              <a:rPr lang="vi-VN" sz="1900" dirty="0"/>
              <a:t> </a:t>
            </a:r>
            <a:r>
              <a:rPr lang="vi-VN" sz="1900" dirty="0" err="1"/>
              <a:t>của</a:t>
            </a:r>
            <a:r>
              <a:rPr lang="vi-VN" sz="1900" dirty="0"/>
              <a:t> </a:t>
            </a:r>
            <a:r>
              <a:rPr lang="vi-VN" sz="1900" dirty="0" err="1"/>
              <a:t>đất</a:t>
            </a:r>
            <a:r>
              <a:rPr lang="vi-VN" sz="1900" dirty="0"/>
              <a:t> </a:t>
            </a:r>
            <a:r>
              <a:rPr lang="vi-VN" sz="1900" dirty="0" err="1"/>
              <a:t>nước</a:t>
            </a:r>
            <a:r>
              <a:rPr lang="vi-VN" sz="1900" dirty="0"/>
              <a:t>.</a:t>
            </a:r>
          </a:p>
          <a:p>
            <a:pPr marL="0" indent="0" algn="just">
              <a:lnSpc>
                <a:spcPct val="90000"/>
              </a:lnSpc>
              <a:buNone/>
            </a:pPr>
            <a:endParaRPr lang="vi-VN" dirty="0"/>
          </a:p>
          <a:p>
            <a:pPr algn="just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629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57FE2D9-0F3D-4381-A573-56A6F3D27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448" y="5753717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Robot </a:t>
            </a:r>
            <a:r>
              <a:rPr lang="en-US" sz="20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lấy</a:t>
            </a:r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</a:t>
            </a:r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triệu</a:t>
            </a:r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thật</a:t>
            </a:r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br>
              <a:rPr lang="en-US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1" descr="https://photo-1-baomoi.zadn.vn/w700_r1/2018_12_31_354_29188326/1d1fbfeafaab13f54aba.jpg">
            <a:hlinkClick r:id="rId2"/>
            <a:extLst>
              <a:ext uri="{FF2B5EF4-FFF2-40B4-BE49-F238E27FC236}">
                <a16:creationId xmlns:a16="http://schemas.microsoft.com/office/drawing/2014/main" id="{7A64CA49-E79B-4CB5-ACD4-B89535ED96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66230" y="324483"/>
            <a:ext cx="7951968" cy="5234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6388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832E19E-7313-4A8D-BB35-7C607AF6C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229" y="511946"/>
            <a:ext cx="4903406" cy="13208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 BẮT ĐẦU CỦA CÔNG NGHIỆP 4.0 VÀ HIỆN NAY</a:t>
            </a:r>
            <a:br>
              <a:rPr 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8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CC68C10-CEC5-4A78-8D7D-01FBA344F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 lnSpcReduction="10000"/>
          </a:bodyPr>
          <a:lstStyle/>
          <a:p>
            <a:r>
              <a:rPr lang="vi-VN" b="1" dirty="0">
                <a:latin typeface="+mj-lt"/>
              </a:rPr>
              <a:t>Cơ </a:t>
            </a:r>
            <a:r>
              <a:rPr lang="vi-VN" b="1" dirty="0" err="1">
                <a:latin typeface="+mj-lt"/>
              </a:rPr>
              <a:t>hội</a:t>
            </a:r>
            <a:r>
              <a:rPr lang="vi-VN" b="1" dirty="0">
                <a:latin typeface="+mj-lt"/>
              </a:rPr>
              <a:t> cho </a:t>
            </a:r>
            <a:r>
              <a:rPr lang="vi-VN" b="1" dirty="0" err="1">
                <a:latin typeface="+mj-lt"/>
              </a:rPr>
              <a:t>các</a:t>
            </a:r>
            <a:r>
              <a:rPr lang="vi-VN" b="1" dirty="0">
                <a:latin typeface="+mj-lt"/>
              </a:rPr>
              <a:t> </a:t>
            </a:r>
            <a:r>
              <a:rPr lang="vi-VN" b="1" dirty="0" err="1">
                <a:latin typeface="+mj-lt"/>
              </a:rPr>
              <a:t>trường</a:t>
            </a:r>
            <a:r>
              <a:rPr lang="vi-VN" b="1" dirty="0">
                <a:latin typeface="+mj-lt"/>
              </a:rPr>
              <a:t> </a:t>
            </a:r>
            <a:r>
              <a:rPr lang="vi-VN" b="1" dirty="0" err="1">
                <a:latin typeface="+mj-lt"/>
              </a:rPr>
              <a:t>nghề</a:t>
            </a:r>
            <a:endParaRPr lang="en-US" b="1" dirty="0">
              <a:latin typeface="+mj-lt"/>
            </a:endParaRPr>
          </a:p>
          <a:p>
            <a:pPr algn="just">
              <a:buFontTx/>
              <a:buChar char="-"/>
            </a:pPr>
            <a:r>
              <a:rPr lang="vi-VN" dirty="0">
                <a:latin typeface="+mj-lt"/>
              </a:rPr>
              <a:t>Theo ông </a:t>
            </a:r>
            <a:r>
              <a:rPr lang="vi-VN" dirty="0" err="1">
                <a:latin typeface="+mj-lt"/>
              </a:rPr>
              <a:t>Đào</a:t>
            </a:r>
            <a:r>
              <a:rPr lang="vi-VN" dirty="0">
                <a:latin typeface="+mj-lt"/>
              </a:rPr>
              <a:t> Công </a:t>
            </a:r>
            <a:r>
              <a:rPr lang="vi-VN" dirty="0" err="1">
                <a:latin typeface="+mj-lt"/>
              </a:rPr>
              <a:t>Hải</a:t>
            </a:r>
            <a:r>
              <a:rPr lang="vi-VN" dirty="0">
                <a:latin typeface="+mj-lt"/>
              </a:rPr>
              <a:t>, </a:t>
            </a:r>
            <a:r>
              <a:rPr lang="vi-VN" dirty="0" err="1">
                <a:latin typeface="+mj-lt"/>
              </a:rPr>
              <a:t>Hiệu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trưởng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trường</a:t>
            </a:r>
            <a:r>
              <a:rPr lang="vi-VN" dirty="0">
                <a:latin typeface="+mj-lt"/>
              </a:rPr>
              <a:t> Cao </a:t>
            </a:r>
            <a:r>
              <a:rPr lang="vi-VN" dirty="0" err="1">
                <a:latin typeface="+mj-lt"/>
              </a:rPr>
              <a:t>đẳng</a:t>
            </a:r>
            <a:r>
              <a:rPr lang="vi-VN" dirty="0">
                <a:latin typeface="+mj-lt"/>
              </a:rPr>
              <a:t> Công </a:t>
            </a:r>
            <a:r>
              <a:rPr lang="vi-VN" dirty="0" err="1">
                <a:latin typeface="+mj-lt"/>
              </a:rPr>
              <a:t>nghệ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Hà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Nội</a:t>
            </a:r>
            <a:r>
              <a:rPr lang="vi-VN" dirty="0">
                <a:latin typeface="+mj-lt"/>
              </a:rPr>
              <a:t>, </a:t>
            </a:r>
            <a:r>
              <a:rPr lang="vi-VN" dirty="0" err="1">
                <a:latin typeface="+mj-lt"/>
              </a:rPr>
              <a:t>cuộc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cách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mạng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này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sẽ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thúc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đẩy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đổi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mới</a:t>
            </a:r>
            <a:r>
              <a:rPr lang="vi-VN" dirty="0">
                <a:latin typeface="+mj-lt"/>
              </a:rPr>
              <a:t> trong </a:t>
            </a:r>
            <a:r>
              <a:rPr lang="vi-VN" dirty="0" err="1">
                <a:latin typeface="+mj-lt"/>
              </a:rPr>
              <a:t>giáo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dục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nghề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nghiệp</a:t>
            </a:r>
            <a:r>
              <a:rPr lang="vi-VN" dirty="0">
                <a:latin typeface="+mj-lt"/>
              </a:rPr>
              <a:t>, </a:t>
            </a:r>
            <a:r>
              <a:rPr lang="vi-VN" dirty="0" err="1">
                <a:latin typeface="+mj-lt"/>
              </a:rPr>
              <a:t>tạo</a:t>
            </a:r>
            <a:r>
              <a:rPr lang="vi-VN" dirty="0">
                <a:latin typeface="+mj-lt"/>
              </a:rPr>
              <a:t> cơ </a:t>
            </a:r>
            <a:r>
              <a:rPr lang="vi-VN" dirty="0" err="1">
                <a:latin typeface="+mj-lt"/>
              </a:rPr>
              <a:t>hội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đối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với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giáo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dục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nghề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nghiệp</a:t>
            </a:r>
            <a:r>
              <a:rPr lang="en-US" dirty="0">
                <a:latin typeface="+mj-lt"/>
              </a:rPr>
              <a:t>,</a:t>
            </a:r>
            <a:r>
              <a:rPr lang="vi-VN" dirty="0">
                <a:latin typeface="+mj-lt"/>
              </a:rPr>
              <a:t> </a:t>
            </a:r>
            <a:r>
              <a:rPr lang="en-US" dirty="0">
                <a:latin typeface="+mj-lt"/>
              </a:rPr>
              <a:t>p</a:t>
            </a:r>
            <a:r>
              <a:rPr lang="vi-VN" dirty="0" err="1">
                <a:latin typeface="+mj-lt"/>
              </a:rPr>
              <a:t>hát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triển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nhiều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ngành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nghề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mới</a:t>
            </a:r>
            <a:r>
              <a:rPr lang="en-US" dirty="0">
                <a:latin typeface="+mj-lt"/>
              </a:rPr>
              <a:t>.</a:t>
            </a:r>
          </a:p>
          <a:p>
            <a:pPr algn="just">
              <a:buFontTx/>
              <a:buChar char="-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-Song,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đào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kỹ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CMCN 4.0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thách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nghề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lao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kỹ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bậc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trung</a:t>
            </a:r>
            <a:r>
              <a:rPr lang="en-US" dirty="0">
                <a:latin typeface="+mj-lt"/>
              </a:rPr>
              <a:t>.</a:t>
            </a:r>
          </a:p>
          <a:p>
            <a:pPr marL="0" indent="0" algn="just">
              <a:buNone/>
            </a:pPr>
            <a:endParaRPr lang="vi-VN" dirty="0">
              <a:latin typeface="+mj-lt"/>
            </a:endParaRPr>
          </a:p>
          <a:p>
            <a:endParaRPr lang="vi-VN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5122" name="Picture 2" descr="HÃ¬nh áº£nh cÃ³ liÃªn quan">
            <a:extLst>
              <a:ext uri="{FF2B5EF4-FFF2-40B4-BE49-F238E27FC236}">
                <a16:creationId xmlns:a16="http://schemas.microsoft.com/office/drawing/2014/main" id="{1A1FEFD7-EDE9-4704-ABBF-4AFC886B0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1" r="10286"/>
          <a:stretch/>
        </p:blipFill>
        <p:spPr bwMode="auto"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961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6A87E88-88D5-4ACA-B344-5D3D11D84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185" y="615233"/>
            <a:ext cx="9214376" cy="1280890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 TÁC ĐỘNG ĐẾN CÁC LĨNH VỰC KINH TẾ</a:t>
            </a:r>
            <a:br>
              <a:rPr lang="en-US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29D1450-B41E-4197-A846-81A4761FD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519" y="2000791"/>
            <a:ext cx="2927185" cy="3880773"/>
          </a:xfrm>
        </p:spPr>
        <p:txBody>
          <a:bodyPr>
            <a:normAutofit/>
          </a:bodyPr>
          <a:lstStyle/>
          <a:p>
            <a:r>
              <a:rPr 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Nông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buNone/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nghệ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nông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tăng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hiệu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vệ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ờng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tốt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endParaRPr lang="vi-V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146" name="Picture 2" descr="HÃ¬nh áº£nh cÃ³ liÃªn quan">
            <a:extLst>
              <a:ext uri="{FF2B5EF4-FFF2-40B4-BE49-F238E27FC236}">
                <a16:creationId xmlns:a16="http://schemas.microsoft.com/office/drawing/2014/main" id="{4DA38107-BD02-4CFD-9940-CADD47202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7254" y="1734612"/>
            <a:ext cx="5201503" cy="414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321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6D788E2-87C0-4CB6-9131-FD361E6E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225" y="492517"/>
            <a:ext cx="10972800" cy="1280890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 TÁC ĐỘNG CỦA CUỘC CÁCH MẠNG CÔNG NGHIỆP ĐẾN THỊ TR</a:t>
            </a:r>
            <a:r>
              <a:rPr lang="vi-VN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ỜNG LAO ĐỘNG VIỆT NAM</a:t>
            </a:r>
            <a:endParaRPr lang="vi-VN" sz="28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BC2E4992-77C3-484C-925F-5241F3A66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5787" y="1952625"/>
            <a:ext cx="8915400" cy="3777622"/>
          </a:xfrm>
        </p:spPr>
        <p:txBody>
          <a:bodyPr>
            <a:noAutofit/>
          </a:bodyPr>
          <a:lstStyle/>
          <a:p>
            <a:pPr lvl="1"/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hứ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chất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/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hai,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chất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nguồn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nhân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lực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vi-VN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thức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nối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giữa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cung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cầu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trên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lao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tư,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lớn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công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phân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tích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thông tin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lao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endParaRPr lang="vi-VN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năm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 cơ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tụt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hậu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lvl="1"/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514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C1DB32D-9FEB-4931-8CDE-67D6E203F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1" y="566960"/>
            <a:ext cx="9313862" cy="1280890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KINH DOANH THỜI 4.0 SẼ RA SAO</a:t>
            </a:r>
            <a:br>
              <a:rPr lang="en-US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106B051-39BA-44AA-9083-E01B23FAC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2939" y="1562100"/>
            <a:ext cx="2927185" cy="4943475"/>
          </a:xfrm>
        </p:spPr>
        <p:txBody>
          <a:bodyPr>
            <a:normAutofit lnSpcReduction="10000"/>
          </a:bodyPr>
          <a:lstStyle/>
          <a:p>
            <a:pPr fontAlgn="base"/>
            <a:r>
              <a:rPr lang="vi-VN" sz="1900" dirty="0" err="1"/>
              <a:t>Ngày</a:t>
            </a:r>
            <a:r>
              <a:rPr lang="vi-VN" sz="1900" dirty="0"/>
              <a:t> 24/2, </a:t>
            </a:r>
            <a:r>
              <a:rPr lang="vi-VN" sz="1900" dirty="0" err="1"/>
              <a:t>Trường</a:t>
            </a:r>
            <a:r>
              <a:rPr lang="vi-VN" sz="1900" dirty="0"/>
              <a:t> </a:t>
            </a:r>
            <a:r>
              <a:rPr lang="vi-VN" sz="1900" dirty="0" err="1"/>
              <a:t>Đại</a:t>
            </a:r>
            <a:r>
              <a:rPr lang="vi-VN" sz="1900" dirty="0"/>
              <a:t> </a:t>
            </a:r>
            <a:r>
              <a:rPr lang="vi-VN" sz="1900" dirty="0" err="1"/>
              <a:t>học</a:t>
            </a:r>
            <a:r>
              <a:rPr lang="vi-VN" sz="1900" dirty="0"/>
              <a:t> Đông Á </a:t>
            </a:r>
            <a:r>
              <a:rPr lang="vi-VN" sz="1900" dirty="0" err="1"/>
              <a:t>phối</a:t>
            </a:r>
            <a:r>
              <a:rPr lang="vi-VN" sz="1900" dirty="0"/>
              <a:t> </a:t>
            </a:r>
            <a:r>
              <a:rPr lang="vi-VN" sz="1900" dirty="0" err="1"/>
              <a:t>hợp</a:t>
            </a:r>
            <a:r>
              <a:rPr lang="vi-VN" sz="1900" dirty="0"/>
              <a:t> </a:t>
            </a:r>
            <a:r>
              <a:rPr lang="vi-VN" sz="1900" dirty="0" err="1"/>
              <a:t>với</a:t>
            </a:r>
            <a:r>
              <a:rPr lang="vi-VN" sz="1900" dirty="0"/>
              <a:t> Trung tâm nghiên </a:t>
            </a:r>
            <a:r>
              <a:rPr lang="vi-VN" sz="1900" dirty="0" err="1"/>
              <a:t>cứu</a:t>
            </a:r>
            <a:r>
              <a:rPr lang="vi-VN" sz="1900" dirty="0"/>
              <a:t> </a:t>
            </a:r>
            <a:r>
              <a:rPr lang="vi-VN" sz="1900" dirty="0" err="1"/>
              <a:t>và</a:t>
            </a:r>
            <a:r>
              <a:rPr lang="vi-VN" sz="1900" dirty="0"/>
              <a:t> </a:t>
            </a:r>
            <a:r>
              <a:rPr lang="vi-VN" sz="1900" dirty="0" err="1"/>
              <a:t>phát</a:t>
            </a:r>
            <a:r>
              <a:rPr lang="vi-VN" sz="1900" dirty="0"/>
              <a:t> </a:t>
            </a:r>
            <a:r>
              <a:rPr lang="vi-VN" sz="1900" dirty="0" err="1"/>
              <a:t>triển</a:t>
            </a:r>
            <a:r>
              <a:rPr lang="vi-VN" sz="1900" dirty="0"/>
              <a:t> kinh </a:t>
            </a:r>
            <a:r>
              <a:rPr lang="vi-VN" sz="1900" dirty="0" err="1"/>
              <a:t>tế</a:t>
            </a:r>
            <a:r>
              <a:rPr lang="vi-VN" sz="1900" dirty="0"/>
              <a:t> </a:t>
            </a:r>
            <a:r>
              <a:rPr lang="vi-VN" sz="1900" dirty="0" err="1"/>
              <a:t>quốc</a:t>
            </a:r>
            <a:r>
              <a:rPr lang="vi-VN" sz="1900" dirty="0"/>
              <a:t> </a:t>
            </a:r>
            <a:r>
              <a:rPr lang="vi-VN" sz="1900" dirty="0" err="1"/>
              <a:t>tế</a:t>
            </a:r>
            <a:r>
              <a:rPr lang="vi-VN" sz="1900" dirty="0"/>
              <a:t> (IEDRC, </a:t>
            </a:r>
            <a:r>
              <a:rPr lang="vi-VN" sz="1900" dirty="0" err="1"/>
              <a:t>trụ</a:t>
            </a:r>
            <a:r>
              <a:rPr lang="vi-VN" sz="1900" dirty="0"/>
              <a:t> </a:t>
            </a:r>
            <a:r>
              <a:rPr lang="vi-VN" sz="1900" dirty="0" err="1"/>
              <a:t>sở</a:t>
            </a:r>
            <a:r>
              <a:rPr lang="vi-VN" sz="1900" dirty="0"/>
              <a:t> </a:t>
            </a:r>
            <a:r>
              <a:rPr lang="vi-VN" sz="1900" dirty="0" err="1"/>
              <a:t>tại</a:t>
            </a:r>
            <a:r>
              <a:rPr lang="vi-VN" sz="1900" dirty="0"/>
              <a:t> </a:t>
            </a:r>
            <a:r>
              <a:rPr lang="vi-VN" sz="1900" dirty="0" err="1"/>
              <a:t>Hồng</a:t>
            </a:r>
            <a:r>
              <a:rPr lang="vi-VN" sz="1900" dirty="0"/>
              <a:t> </a:t>
            </a:r>
            <a:r>
              <a:rPr lang="vi-VN" sz="1900" dirty="0" err="1"/>
              <a:t>Kông</a:t>
            </a:r>
            <a:r>
              <a:rPr lang="vi-VN" sz="1900" dirty="0"/>
              <a:t>) </a:t>
            </a:r>
            <a:r>
              <a:rPr lang="vi-VN" sz="1900" dirty="0" err="1"/>
              <a:t>đã</a:t>
            </a:r>
            <a:r>
              <a:rPr lang="vi-VN" sz="1900" dirty="0"/>
              <a:t> </a:t>
            </a:r>
            <a:r>
              <a:rPr lang="vi-VN" sz="1900" dirty="0" err="1"/>
              <a:t>chức</a:t>
            </a:r>
            <a:r>
              <a:rPr lang="vi-VN" sz="1900" dirty="0"/>
              <a:t> </a:t>
            </a:r>
            <a:r>
              <a:rPr lang="vi-VN" sz="1900" dirty="0" err="1"/>
              <a:t>chuỗi</a:t>
            </a:r>
            <a:r>
              <a:rPr lang="vi-VN" sz="1900" dirty="0"/>
              <a:t> </a:t>
            </a:r>
            <a:r>
              <a:rPr lang="vi-VN" sz="1900" dirty="0" err="1"/>
              <a:t>hội</a:t>
            </a:r>
            <a:r>
              <a:rPr lang="vi-VN" sz="1900" dirty="0"/>
              <a:t> </a:t>
            </a:r>
            <a:r>
              <a:rPr lang="vi-VN" sz="1900" dirty="0" err="1"/>
              <a:t>thảo</a:t>
            </a:r>
            <a:r>
              <a:rPr lang="vi-VN" sz="1900" dirty="0"/>
              <a:t> khoa </a:t>
            </a:r>
            <a:r>
              <a:rPr lang="vi-VN" sz="1900" dirty="0" err="1"/>
              <a:t>học</a:t>
            </a:r>
            <a:r>
              <a:rPr lang="vi-VN" sz="1900" dirty="0"/>
              <a:t> </a:t>
            </a:r>
            <a:r>
              <a:rPr lang="vi-VN" sz="1900" dirty="0" err="1"/>
              <a:t>quốc</a:t>
            </a:r>
            <a:r>
              <a:rPr lang="vi-VN" sz="1900" dirty="0"/>
              <a:t> </a:t>
            </a:r>
            <a:r>
              <a:rPr lang="vi-VN" sz="1900" dirty="0" err="1"/>
              <a:t>tế</a:t>
            </a:r>
            <a:r>
              <a:rPr lang="vi-VN" sz="1900" dirty="0"/>
              <a:t> </a:t>
            </a:r>
            <a:r>
              <a:rPr lang="vi-VN" sz="1900" dirty="0" err="1"/>
              <a:t>gồm</a:t>
            </a:r>
            <a:r>
              <a:rPr lang="vi-VN" sz="1900" dirty="0"/>
              <a:t>: </a:t>
            </a:r>
            <a:r>
              <a:rPr lang="vi-VN" sz="1900" u="sng" dirty="0">
                <a:hlinkClick r:id="rId2"/>
              </a:rPr>
              <a:t>“Kinh doanh </a:t>
            </a:r>
            <a:r>
              <a:rPr lang="vi-VN" sz="1900" u="sng" dirty="0" err="1">
                <a:hlinkClick r:id="rId2"/>
              </a:rPr>
              <a:t>điện</a:t>
            </a:r>
            <a:r>
              <a:rPr lang="vi-VN" sz="1900" u="sng" dirty="0">
                <a:hlinkClick r:id="rId2"/>
              </a:rPr>
              <a:t> </a:t>
            </a:r>
            <a:r>
              <a:rPr lang="vi-VN" sz="1900" u="sng" dirty="0" err="1">
                <a:hlinkClick r:id="rId2"/>
              </a:rPr>
              <a:t>tử</a:t>
            </a:r>
            <a:r>
              <a:rPr lang="vi-VN" sz="1900" u="sng" dirty="0">
                <a:hlinkClick r:id="rId2"/>
              </a:rPr>
              <a:t> </a:t>
            </a:r>
            <a:r>
              <a:rPr lang="vi-VN" sz="1900" u="sng" dirty="0" err="1">
                <a:hlinkClick r:id="rId2"/>
              </a:rPr>
              <a:t>và</a:t>
            </a:r>
            <a:r>
              <a:rPr lang="vi-VN" sz="1900" u="sng" dirty="0">
                <a:hlinkClick r:id="rId2"/>
              </a:rPr>
              <a:t> </a:t>
            </a:r>
            <a:r>
              <a:rPr lang="vi-VN" sz="1900" u="sng" dirty="0" err="1">
                <a:hlinkClick r:id="rId2"/>
              </a:rPr>
              <a:t>ứng</a:t>
            </a:r>
            <a:r>
              <a:rPr lang="vi-VN" sz="1900" u="sng" dirty="0">
                <a:hlinkClick r:id="rId2"/>
              </a:rPr>
              <a:t> </a:t>
            </a:r>
            <a:r>
              <a:rPr lang="vi-VN" sz="1900" u="sng" dirty="0" err="1">
                <a:hlinkClick r:id="rId2"/>
              </a:rPr>
              <a:t>dụng</a:t>
            </a:r>
            <a:r>
              <a:rPr lang="vi-VN" sz="1900" u="sng" dirty="0">
                <a:hlinkClick r:id="rId2"/>
              </a:rPr>
              <a:t>” </a:t>
            </a:r>
            <a:r>
              <a:rPr lang="vi-VN" sz="1900" dirty="0" err="1"/>
              <a:t>lần</a:t>
            </a:r>
            <a:r>
              <a:rPr lang="vi-VN" sz="1900" dirty="0"/>
              <a:t> </a:t>
            </a:r>
            <a:r>
              <a:rPr lang="vi-VN" sz="1900" dirty="0" err="1"/>
              <a:t>thứ</a:t>
            </a:r>
            <a:r>
              <a:rPr lang="vi-VN" sz="1900" dirty="0"/>
              <a:t> 1, năm 2018 (</a:t>
            </a:r>
            <a:r>
              <a:rPr lang="vi-VN" sz="1900" dirty="0" err="1"/>
              <a:t>gọi</a:t>
            </a:r>
            <a:r>
              <a:rPr lang="vi-VN" sz="1900" dirty="0"/>
              <a:t> </a:t>
            </a:r>
            <a:r>
              <a:rPr lang="vi-VN" sz="1900" dirty="0" err="1"/>
              <a:t>tắt</a:t>
            </a:r>
            <a:r>
              <a:rPr lang="vi-VN" sz="1900" dirty="0"/>
              <a:t> </a:t>
            </a:r>
            <a:r>
              <a:rPr lang="vi-VN" sz="1900" dirty="0" err="1"/>
              <a:t>là</a:t>
            </a:r>
            <a:r>
              <a:rPr lang="vi-VN" sz="1900" dirty="0"/>
              <a:t> ICEBA 2018),</a:t>
            </a:r>
            <a:r>
              <a:rPr lang="vi-VN" sz="1900" dirty="0" err="1"/>
              <a:t>Và</a:t>
            </a:r>
            <a:r>
              <a:rPr lang="vi-VN" sz="1900" dirty="0"/>
              <a:t> </a:t>
            </a:r>
            <a:r>
              <a:rPr lang="vi-VN" sz="1900" i="1" dirty="0"/>
              <a:t>“Kinh </a:t>
            </a:r>
            <a:r>
              <a:rPr lang="vi-VN" sz="1900" i="1" dirty="0" err="1"/>
              <a:t>tế</a:t>
            </a:r>
            <a:r>
              <a:rPr lang="vi-VN" sz="1900" i="1" dirty="0"/>
              <a:t> </a:t>
            </a:r>
            <a:r>
              <a:rPr lang="vi-VN" sz="1900" i="1" dirty="0" err="1"/>
              <a:t>học</a:t>
            </a:r>
            <a:r>
              <a:rPr lang="vi-VN" sz="1900" i="1" dirty="0"/>
              <a:t> </a:t>
            </a:r>
            <a:r>
              <a:rPr lang="vi-VN" sz="1900" i="1" dirty="0" err="1"/>
              <a:t>quản</a:t>
            </a:r>
            <a:r>
              <a:rPr lang="vi-VN" sz="1900" i="1" dirty="0"/>
              <a:t> </a:t>
            </a:r>
            <a:r>
              <a:rPr lang="vi-VN" sz="1900" i="1" dirty="0" err="1"/>
              <a:t>trị</a:t>
            </a:r>
            <a:r>
              <a:rPr lang="vi-VN" sz="1900" i="1" dirty="0"/>
              <a:t> </a:t>
            </a:r>
            <a:r>
              <a:rPr lang="vi-VN" sz="1900" i="1" dirty="0" err="1"/>
              <a:t>và</a:t>
            </a:r>
            <a:r>
              <a:rPr lang="vi-VN" sz="1900" i="1" dirty="0"/>
              <a:t> </a:t>
            </a:r>
            <a:r>
              <a:rPr lang="vi-VN" sz="1900" i="1" dirty="0" err="1"/>
              <a:t>Quản</a:t>
            </a:r>
            <a:r>
              <a:rPr lang="vi-VN" sz="1900" i="1" dirty="0"/>
              <a:t> </a:t>
            </a:r>
            <a:r>
              <a:rPr lang="vi-VN" sz="1900" i="1" dirty="0" err="1"/>
              <a:t>trị</a:t>
            </a:r>
            <a:r>
              <a:rPr lang="vi-VN" sz="1900" i="1" dirty="0"/>
              <a:t> </a:t>
            </a:r>
            <a:r>
              <a:rPr lang="vi-VN" sz="1900" i="1" dirty="0" err="1"/>
              <a:t>Marketing</a:t>
            </a:r>
            <a:r>
              <a:rPr lang="vi-VN" sz="1900" i="1" dirty="0"/>
              <a:t>”</a:t>
            </a:r>
            <a:r>
              <a:rPr lang="vi-VN" sz="1900" dirty="0"/>
              <a:t> </a:t>
            </a:r>
            <a:r>
              <a:rPr lang="vi-VN" sz="1900" dirty="0" err="1"/>
              <a:t>lần</a:t>
            </a:r>
            <a:r>
              <a:rPr lang="vi-VN" sz="1900" dirty="0"/>
              <a:t> </a:t>
            </a:r>
            <a:r>
              <a:rPr lang="vi-VN" sz="1900" dirty="0" err="1"/>
              <a:t>thứ</a:t>
            </a:r>
            <a:r>
              <a:rPr lang="vi-VN" sz="1900" dirty="0"/>
              <a:t> 7, năm 2018 (</a:t>
            </a:r>
            <a:r>
              <a:rPr lang="vi-VN" sz="1900" dirty="0" err="1"/>
              <a:t>gọi</a:t>
            </a:r>
            <a:r>
              <a:rPr lang="vi-VN" sz="1900" dirty="0"/>
              <a:t> </a:t>
            </a:r>
            <a:r>
              <a:rPr lang="vi-VN" sz="1900" dirty="0" err="1"/>
              <a:t>tắt</a:t>
            </a:r>
            <a:r>
              <a:rPr lang="vi-VN" sz="1900" dirty="0"/>
              <a:t> </a:t>
            </a:r>
            <a:r>
              <a:rPr lang="vi-VN" sz="1900" dirty="0" err="1"/>
              <a:t>là</a:t>
            </a:r>
            <a:r>
              <a:rPr lang="vi-VN" sz="1900" dirty="0"/>
              <a:t> CEBMM 2018)</a:t>
            </a:r>
          </a:p>
          <a:p>
            <a:endParaRPr lang="en-US" sz="1500" dirty="0"/>
          </a:p>
        </p:txBody>
      </p:sp>
      <p:pic>
        <p:nvPicPr>
          <p:cNvPr id="4" name="Picture 10" descr="https://img.giaoduc.net.vn/w801/Uploaded/2019/zgtzgo/2018_02_24/cachmang40.jpg">
            <a:hlinkClick r:id="rId3" tooltip="&quot;Các chuyên gia đã đưa ra những góc nhìn đa chiều về vấn đề nền tảng kinh doanh điện tử với công nghệ IoT (trí tuệ nhân tạo). Ảnh: TT&quot;"/>
            <a:extLst>
              <a:ext uri="{FF2B5EF4-FFF2-40B4-BE49-F238E27FC236}">
                <a16:creationId xmlns:a16="http://schemas.microsoft.com/office/drawing/2014/main" id="{EDFF229E-3AB1-4587-A64D-1092166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274" y="1673556"/>
            <a:ext cx="6740616" cy="3774744"/>
          </a:xfrm>
          <a:prstGeom prst="rect">
            <a:avLst/>
          </a:prstGeom>
          <a:noFill/>
        </p:spPr>
      </p:pic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E15EEE10-0F33-43C2-8A05-6CE9EDB68544}"/>
              </a:ext>
            </a:extLst>
          </p:cNvPr>
          <p:cNvSpPr/>
          <p:nvPr/>
        </p:nvSpPr>
        <p:spPr>
          <a:xfrm>
            <a:off x="1371866" y="5582403"/>
            <a:ext cx="5418666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(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chuyên gia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đưa ra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góc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nhìn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đa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chiều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vấn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nền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tảng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kinh doanh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công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IoT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tuệ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nhân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).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 TT</a:t>
            </a:r>
            <a:r>
              <a:rPr lang="en-US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)</a:t>
            </a:r>
            <a:endParaRPr lang="vi-VN" sz="1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580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869CB70-8240-4956-969E-FF8780DAB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084" y="276225"/>
            <a:ext cx="8596668" cy="1320800"/>
          </a:xfrm>
        </p:spPr>
        <p:txBody>
          <a:bodyPr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 H</a:t>
            </a:r>
            <a:r>
              <a:rPr lang="vi-VN" sz="2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ỚNG MỚI TRONG CHĂM SÓC SỨC KHỎE VÀ </a:t>
            </a:r>
            <a:r>
              <a:rPr lang="vi-VN" sz="2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THẾ CỦA CÔNG NGHIỆP 4.0 TRONG CHĂM SÓC SỨC KHỎE</a:t>
            </a:r>
          </a:p>
        </p:txBody>
      </p:sp>
      <p:sp>
        <p:nvSpPr>
          <p:cNvPr id="5" name="Chỗ dành sẵn cho Nội dung 4">
            <a:extLst>
              <a:ext uri="{FF2B5EF4-FFF2-40B4-BE49-F238E27FC236}">
                <a16:creationId xmlns:a16="http://schemas.microsoft.com/office/drawing/2014/main" id="{56FD1DA4-8540-4305-BD36-6CD77F504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762125"/>
            <a:ext cx="5562600" cy="46672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vi-VN" sz="2000" b="1" dirty="0"/>
              <a:t>Xu </a:t>
            </a:r>
            <a:r>
              <a:rPr lang="vi-VN" sz="2000" b="1" dirty="0" err="1"/>
              <a:t>hướng</a:t>
            </a:r>
            <a:r>
              <a:rPr lang="vi-VN" sz="2000" b="1" dirty="0"/>
              <a:t> </a:t>
            </a:r>
            <a:r>
              <a:rPr lang="vi-VN" sz="2000" b="1" dirty="0" err="1"/>
              <a:t>mới</a:t>
            </a:r>
            <a:r>
              <a:rPr lang="vi-VN" sz="2000" b="1" dirty="0"/>
              <a:t> trong chăm </a:t>
            </a:r>
            <a:r>
              <a:rPr lang="vi-VN" sz="2000" b="1" dirty="0" err="1"/>
              <a:t>sóc</a:t>
            </a:r>
            <a:r>
              <a:rPr lang="vi-VN" sz="2000" b="1" dirty="0"/>
              <a:t> </a:t>
            </a:r>
            <a:r>
              <a:rPr lang="vi-VN" sz="2000" b="1" dirty="0" err="1"/>
              <a:t>sức</a:t>
            </a:r>
            <a:r>
              <a:rPr lang="vi-VN" sz="2000" b="1" dirty="0"/>
              <a:t> </a:t>
            </a:r>
            <a:r>
              <a:rPr lang="vi-VN" sz="2000" b="1" dirty="0" err="1"/>
              <a:t>khỏe</a:t>
            </a:r>
            <a:endParaRPr lang="en-US" sz="2000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T</a:t>
            </a:r>
            <a:r>
              <a:rPr lang="vi-VN" sz="2000" dirty="0" err="1"/>
              <a:t>rí</a:t>
            </a:r>
            <a:r>
              <a:rPr lang="vi-VN" sz="2000" dirty="0"/>
              <a:t> thông minh nhân </a:t>
            </a:r>
            <a:r>
              <a:rPr lang="vi-VN" sz="2000" dirty="0" err="1"/>
              <a:t>tạo</a:t>
            </a:r>
            <a:r>
              <a:rPr lang="vi-VN" sz="2000" dirty="0"/>
              <a:t> </a:t>
            </a:r>
            <a:r>
              <a:rPr lang="vi-VN" sz="2000" dirty="0" err="1"/>
              <a:t>và</a:t>
            </a:r>
            <a:r>
              <a:rPr lang="vi-VN" sz="2000" dirty="0"/>
              <a:t> </a:t>
            </a:r>
            <a:r>
              <a:rPr lang="vi-VN" sz="2000" dirty="0" err="1"/>
              <a:t>robot</a:t>
            </a:r>
            <a:r>
              <a:rPr lang="vi-VN" sz="2000" dirty="0"/>
              <a:t> đang </a:t>
            </a:r>
            <a:r>
              <a:rPr lang="vi-VN" sz="2000" dirty="0" err="1"/>
              <a:t>tái</a:t>
            </a:r>
            <a:r>
              <a:rPr lang="vi-VN" sz="2000" dirty="0"/>
              <a:t> </a:t>
            </a:r>
            <a:r>
              <a:rPr lang="vi-VN" sz="2000" dirty="0" err="1"/>
              <a:t>phát</a:t>
            </a:r>
            <a:r>
              <a:rPr lang="vi-VN" sz="2000" dirty="0"/>
              <a:t> minh </a:t>
            </a:r>
            <a:r>
              <a:rPr lang="vi-VN" sz="2000" dirty="0" err="1"/>
              <a:t>lực</a:t>
            </a:r>
            <a:r>
              <a:rPr lang="vi-VN" sz="2000" dirty="0"/>
              <a:t> </a:t>
            </a:r>
            <a:r>
              <a:rPr lang="vi-VN" sz="2000" dirty="0" err="1"/>
              <a:t>lượng</a:t>
            </a:r>
            <a:r>
              <a:rPr lang="vi-VN" sz="2000" dirty="0"/>
              <a:t> lao </a:t>
            </a:r>
            <a:r>
              <a:rPr lang="vi-VN" sz="2000" dirty="0" err="1"/>
              <a:t>động</a:t>
            </a:r>
            <a:r>
              <a:rPr lang="vi-VN" sz="2000" dirty="0"/>
              <a:t>. </a:t>
            </a:r>
            <a:r>
              <a:rPr lang="vi-VN" sz="2000" dirty="0" err="1"/>
              <a:t>Máy</a:t>
            </a:r>
            <a:r>
              <a:rPr lang="vi-VN" sz="2000" dirty="0"/>
              <a:t> bay </a:t>
            </a:r>
            <a:r>
              <a:rPr lang="vi-VN" sz="2000" dirty="0" err="1"/>
              <a:t>và</a:t>
            </a:r>
            <a:r>
              <a:rPr lang="vi-VN" sz="2000" dirty="0"/>
              <a:t> xe </a:t>
            </a:r>
            <a:r>
              <a:rPr lang="vi-VN" sz="2000" dirty="0" err="1"/>
              <a:t>ôtô</a:t>
            </a:r>
            <a:r>
              <a:rPr lang="vi-VN" sz="2000" dirty="0"/>
              <a:t> không </a:t>
            </a:r>
            <a:r>
              <a:rPr lang="vi-VN" sz="2000" dirty="0" err="1"/>
              <a:t>người</a:t>
            </a:r>
            <a:r>
              <a:rPr lang="vi-VN" sz="2000" dirty="0"/>
              <a:t> </a:t>
            </a:r>
            <a:r>
              <a:rPr lang="vi-VN" sz="2000" dirty="0" err="1"/>
              <a:t>lái</a:t>
            </a:r>
            <a:r>
              <a:rPr lang="vi-VN" sz="2000" dirty="0"/>
              <a:t> đang </a:t>
            </a:r>
            <a:r>
              <a:rPr lang="vi-VN" sz="2000" dirty="0" err="1"/>
              <a:t>chuyển</a:t>
            </a:r>
            <a:r>
              <a:rPr lang="vi-VN" sz="2000" dirty="0"/>
              <a:t> </a:t>
            </a:r>
            <a:r>
              <a:rPr lang="vi-VN" sz="2000" dirty="0" err="1"/>
              <a:t>đổi</a:t>
            </a:r>
            <a:r>
              <a:rPr lang="vi-VN" sz="2000" dirty="0"/>
              <a:t> </a:t>
            </a:r>
            <a:r>
              <a:rPr lang="vi-VN" sz="2000" dirty="0" err="1"/>
              <a:t>chuỗi</a:t>
            </a:r>
            <a:r>
              <a:rPr lang="vi-VN" sz="2000" dirty="0"/>
              <a:t> cung </a:t>
            </a:r>
            <a:r>
              <a:rPr lang="vi-VN" sz="2000" dirty="0" err="1"/>
              <a:t>ứng</a:t>
            </a:r>
            <a:r>
              <a:rPr lang="vi-VN" sz="2000" dirty="0"/>
              <a:t> </a:t>
            </a:r>
            <a:r>
              <a:rPr lang="vi-VN" sz="2000" dirty="0" err="1"/>
              <a:t>và</a:t>
            </a:r>
            <a:r>
              <a:rPr lang="vi-VN" sz="2000" dirty="0"/>
              <a:t> </a:t>
            </a:r>
            <a:r>
              <a:rPr lang="vi-VN" sz="2000" dirty="0" err="1"/>
              <a:t>hậu</a:t>
            </a:r>
            <a:r>
              <a:rPr lang="vi-VN" sz="2000" dirty="0"/>
              <a:t> </a:t>
            </a:r>
            <a:r>
              <a:rPr lang="vi-VN" sz="2000" dirty="0" err="1"/>
              <a:t>cần</a:t>
            </a:r>
            <a:r>
              <a:rPr lang="vi-VN" sz="2000" dirty="0"/>
              <a:t>, </a:t>
            </a:r>
            <a:r>
              <a:rPr lang="vi-VN" sz="2000" dirty="0" err="1"/>
              <a:t>đồng</a:t>
            </a:r>
            <a:r>
              <a:rPr lang="vi-VN" sz="2000" dirty="0"/>
              <a:t> </a:t>
            </a:r>
            <a:r>
              <a:rPr lang="vi-VN" sz="2000" dirty="0" err="1"/>
              <a:t>thời</a:t>
            </a:r>
            <a:r>
              <a:rPr lang="vi-VN" sz="2000" dirty="0"/>
              <a:t> thay </a:t>
            </a:r>
            <a:r>
              <a:rPr lang="vi-VN" sz="2000" dirty="0" err="1"/>
              <a:t>đổi</a:t>
            </a:r>
            <a:r>
              <a:rPr lang="vi-VN" sz="2000" dirty="0"/>
              <a:t> </a:t>
            </a:r>
            <a:r>
              <a:rPr lang="vi-VN" sz="2000" dirty="0" err="1"/>
              <a:t>sở</a:t>
            </a:r>
            <a:r>
              <a:rPr lang="vi-VN" sz="2000" dirty="0"/>
              <a:t> </a:t>
            </a:r>
            <a:r>
              <a:rPr lang="vi-VN" sz="2000" dirty="0" err="1"/>
              <a:t>thích</a:t>
            </a:r>
            <a:r>
              <a:rPr lang="vi-VN" sz="2000" dirty="0"/>
              <a:t> </a:t>
            </a:r>
            <a:r>
              <a:rPr lang="vi-VN" sz="2000" dirty="0" err="1"/>
              <a:t>và</a:t>
            </a:r>
            <a:r>
              <a:rPr lang="vi-VN" sz="2000" dirty="0"/>
              <a:t> </a:t>
            </a:r>
            <a:r>
              <a:rPr lang="vi-VN" sz="2000" dirty="0" err="1"/>
              <a:t>kỳ</a:t>
            </a:r>
            <a:r>
              <a:rPr lang="vi-VN" sz="2000" dirty="0"/>
              <a:t> </a:t>
            </a:r>
            <a:r>
              <a:rPr lang="vi-VN" sz="2000" dirty="0" err="1"/>
              <a:t>vọng</a:t>
            </a:r>
            <a:r>
              <a:rPr lang="vi-VN" sz="2000" dirty="0"/>
              <a:t> </a:t>
            </a:r>
            <a:r>
              <a:rPr lang="vi-VN" sz="2000" dirty="0" err="1"/>
              <a:t>của</a:t>
            </a:r>
            <a:r>
              <a:rPr lang="vi-VN" sz="2000" dirty="0"/>
              <a:t> con </a:t>
            </a:r>
            <a:r>
              <a:rPr lang="vi-VN" sz="2000" dirty="0" err="1"/>
              <a:t>người</a:t>
            </a:r>
            <a:r>
              <a:rPr lang="vi-VN" sz="2000" dirty="0"/>
              <a:t>. </a:t>
            </a:r>
            <a:r>
              <a:rPr lang="vi-VN" sz="2000" dirty="0" err="1"/>
              <a:t>Đáng</a:t>
            </a:r>
            <a:r>
              <a:rPr lang="vi-VN" sz="2000" dirty="0"/>
              <a:t> </a:t>
            </a:r>
            <a:r>
              <a:rPr lang="vi-VN" sz="2000" dirty="0" err="1"/>
              <a:t>chú</a:t>
            </a:r>
            <a:r>
              <a:rPr lang="vi-VN" sz="2000" dirty="0"/>
              <a:t> ý hơn </a:t>
            </a:r>
            <a:r>
              <a:rPr lang="vi-VN" sz="2000" dirty="0" err="1"/>
              <a:t>cả</a:t>
            </a:r>
            <a:r>
              <a:rPr lang="vi-VN" sz="2000" dirty="0"/>
              <a:t> </a:t>
            </a:r>
            <a:r>
              <a:rPr lang="vi-VN" sz="2000" dirty="0" err="1"/>
              <a:t>là</a:t>
            </a:r>
            <a:r>
              <a:rPr lang="vi-VN" sz="2000" dirty="0"/>
              <a:t> </a:t>
            </a:r>
            <a:r>
              <a:rPr lang="vi-VN" sz="2000" dirty="0" err="1"/>
              <a:t>sự</a:t>
            </a:r>
            <a:r>
              <a:rPr lang="vi-VN" sz="2000" dirty="0"/>
              <a:t> thay </a:t>
            </a:r>
            <a:r>
              <a:rPr lang="vi-VN" sz="2000" dirty="0" err="1"/>
              <a:t>đổi</a:t>
            </a:r>
            <a:r>
              <a:rPr lang="vi-VN" sz="2000" dirty="0"/>
              <a:t> nhu </a:t>
            </a:r>
            <a:r>
              <a:rPr lang="vi-VN" sz="2000" dirty="0" err="1"/>
              <a:t>cầu</a:t>
            </a:r>
            <a:r>
              <a:rPr lang="vi-VN" sz="2000" dirty="0"/>
              <a:t> chăm </a:t>
            </a:r>
            <a:r>
              <a:rPr lang="vi-VN" sz="2000" dirty="0" err="1"/>
              <a:t>sóc</a:t>
            </a:r>
            <a:r>
              <a:rPr lang="vi-VN" sz="2000" dirty="0"/>
              <a:t> </a:t>
            </a:r>
            <a:r>
              <a:rPr lang="vi-VN" sz="2000" dirty="0" err="1"/>
              <a:t>sức</a:t>
            </a:r>
            <a:r>
              <a:rPr lang="vi-VN" sz="2000" dirty="0"/>
              <a:t> </a:t>
            </a:r>
            <a:r>
              <a:rPr lang="vi-VN" sz="2000" dirty="0" err="1"/>
              <a:t>khỏe</a:t>
            </a:r>
            <a:r>
              <a:rPr lang="vi-VN" sz="20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2000" b="1" dirty="0" err="1"/>
              <a:t>Uư</a:t>
            </a:r>
            <a:r>
              <a:rPr lang="vi-VN" sz="2000" b="1" dirty="0"/>
              <a:t> </a:t>
            </a:r>
            <a:r>
              <a:rPr lang="vi-VN" sz="2000" b="1" dirty="0" err="1"/>
              <a:t>thế</a:t>
            </a:r>
            <a:r>
              <a:rPr lang="vi-VN" sz="2000" b="1" dirty="0"/>
              <a:t> </a:t>
            </a:r>
            <a:r>
              <a:rPr lang="vi-VN" sz="2000" b="1" dirty="0" err="1"/>
              <a:t>của</a:t>
            </a:r>
            <a:r>
              <a:rPr lang="vi-VN" sz="2000" b="1" dirty="0"/>
              <a:t> công </a:t>
            </a:r>
            <a:r>
              <a:rPr lang="vi-VN" sz="2000" b="1" dirty="0" err="1"/>
              <a:t>nghệ</a:t>
            </a:r>
            <a:r>
              <a:rPr lang="vi-VN" sz="2000" b="1" dirty="0"/>
              <a:t> 4.0 trong chăm </a:t>
            </a:r>
            <a:r>
              <a:rPr lang="vi-VN" sz="2000" b="1" dirty="0" err="1"/>
              <a:t>sóc</a:t>
            </a:r>
            <a:r>
              <a:rPr lang="vi-VN" sz="2000" b="1" dirty="0"/>
              <a:t> </a:t>
            </a:r>
            <a:r>
              <a:rPr lang="vi-VN" sz="2000" b="1" dirty="0" err="1"/>
              <a:t>sức</a:t>
            </a:r>
            <a:r>
              <a:rPr lang="vi-VN" sz="2000" b="1" dirty="0"/>
              <a:t> </a:t>
            </a:r>
            <a:r>
              <a:rPr lang="vi-VN" sz="2000" b="1" dirty="0" err="1"/>
              <a:t>khỏe</a:t>
            </a:r>
            <a:endParaRPr lang="en-US" sz="2000" b="1" dirty="0"/>
          </a:p>
          <a:p>
            <a:pPr marL="0" indent="0">
              <a:lnSpc>
                <a:spcPct val="90000"/>
              </a:lnSpc>
              <a:buNone/>
            </a:pPr>
            <a:r>
              <a:rPr lang="vi-VN" sz="2000" dirty="0" err="1"/>
              <a:t>Với</a:t>
            </a:r>
            <a:r>
              <a:rPr lang="vi-VN" sz="2000" dirty="0"/>
              <a:t> nhu </a:t>
            </a:r>
            <a:r>
              <a:rPr lang="vi-VN" sz="2000" dirty="0" err="1"/>
              <a:t>cầu</a:t>
            </a:r>
            <a:r>
              <a:rPr lang="vi-VN" sz="2000" dirty="0"/>
              <a:t> </a:t>
            </a:r>
            <a:r>
              <a:rPr lang="vi-VN" sz="2000" dirty="0" err="1"/>
              <a:t>sức</a:t>
            </a:r>
            <a:r>
              <a:rPr lang="vi-VN" sz="2000" dirty="0"/>
              <a:t> </a:t>
            </a:r>
            <a:r>
              <a:rPr lang="vi-VN" sz="2000" dirty="0" err="1"/>
              <a:t>khỏe</a:t>
            </a:r>
            <a:r>
              <a:rPr lang="vi-VN" sz="2000" dirty="0"/>
              <a:t> </a:t>
            </a:r>
            <a:r>
              <a:rPr lang="vi-VN" sz="2000" dirty="0" err="1"/>
              <a:t>ngày</a:t>
            </a:r>
            <a:r>
              <a:rPr lang="vi-VN" sz="2000" dirty="0"/>
              <a:t> </a:t>
            </a:r>
            <a:r>
              <a:rPr lang="vi-VN" sz="2000" dirty="0" err="1"/>
              <a:t>càng</a:t>
            </a:r>
            <a:r>
              <a:rPr lang="vi-VN" sz="2000" dirty="0"/>
              <a:t> tăng, </a:t>
            </a:r>
            <a:r>
              <a:rPr lang="vi-VN" sz="2000" dirty="0" err="1"/>
              <a:t>việc</a:t>
            </a:r>
            <a:r>
              <a:rPr lang="vi-VN" sz="2000" dirty="0"/>
              <a:t> chăm </a:t>
            </a:r>
            <a:r>
              <a:rPr lang="vi-VN" sz="2000" dirty="0" err="1"/>
              <a:t>sóc</a:t>
            </a:r>
            <a:r>
              <a:rPr lang="vi-VN" sz="2000" dirty="0"/>
              <a:t> </a:t>
            </a:r>
            <a:r>
              <a:rPr lang="vi-VN" sz="2000" dirty="0" err="1"/>
              <a:t>sức</a:t>
            </a:r>
            <a:r>
              <a:rPr lang="vi-VN" sz="2000" dirty="0"/>
              <a:t> </a:t>
            </a:r>
            <a:r>
              <a:rPr lang="vi-VN" sz="2000" dirty="0" err="1"/>
              <a:t>khỏe</a:t>
            </a:r>
            <a:r>
              <a:rPr lang="vi-VN" sz="2000" dirty="0"/>
              <a:t> đang </a:t>
            </a:r>
            <a:r>
              <a:rPr lang="vi-VN" sz="2000" dirty="0" err="1"/>
              <a:t>được</a:t>
            </a:r>
            <a:r>
              <a:rPr lang="vi-VN" sz="2000" dirty="0"/>
              <a:t> </a:t>
            </a:r>
            <a:r>
              <a:rPr lang="vi-VN" sz="2000" dirty="0" err="1"/>
              <a:t>tái</a:t>
            </a:r>
            <a:r>
              <a:rPr lang="vi-VN" sz="2000" dirty="0"/>
              <a:t> </a:t>
            </a:r>
            <a:r>
              <a:rPr lang="vi-VN" sz="2000" dirty="0" err="1"/>
              <a:t>tạo</a:t>
            </a:r>
            <a:r>
              <a:rPr lang="vi-VN" sz="2000" dirty="0"/>
              <a:t>. </a:t>
            </a:r>
            <a:r>
              <a:rPr lang="vi-VN" sz="2000" dirty="0" err="1"/>
              <a:t>Kết</a:t>
            </a:r>
            <a:r>
              <a:rPr lang="vi-VN" sz="2000" dirty="0"/>
              <a:t> </a:t>
            </a:r>
            <a:r>
              <a:rPr lang="vi-VN" sz="2000" dirty="0" err="1"/>
              <a:t>quả</a:t>
            </a:r>
            <a:r>
              <a:rPr lang="vi-VN" sz="2000" dirty="0"/>
              <a:t> y </a:t>
            </a:r>
            <a:r>
              <a:rPr lang="vi-VN" sz="2000" dirty="0" err="1"/>
              <a:t>tế</a:t>
            </a:r>
            <a:r>
              <a:rPr lang="vi-VN" sz="2000" dirty="0"/>
              <a:t> </a:t>
            </a:r>
            <a:r>
              <a:rPr lang="vi-VN" sz="2000" dirty="0" err="1"/>
              <a:t>đòi</a:t>
            </a:r>
            <a:r>
              <a:rPr lang="vi-VN" sz="2000" dirty="0"/>
              <a:t> </a:t>
            </a:r>
            <a:r>
              <a:rPr lang="vi-VN" sz="2000" dirty="0" err="1"/>
              <a:t>hỏi</a:t>
            </a:r>
            <a:r>
              <a:rPr lang="vi-VN" sz="2000" dirty="0"/>
              <a:t> </a:t>
            </a:r>
            <a:r>
              <a:rPr lang="vi-VN" sz="2000" dirty="0" err="1"/>
              <a:t>phải</a:t>
            </a:r>
            <a:r>
              <a:rPr lang="vi-VN" sz="2000" dirty="0"/>
              <a:t> </a:t>
            </a:r>
            <a:r>
              <a:rPr lang="vi-VN" sz="2000" dirty="0" err="1"/>
              <a:t>chính</a:t>
            </a:r>
            <a:r>
              <a:rPr lang="vi-VN" sz="2000" dirty="0"/>
              <a:t> </a:t>
            </a:r>
            <a:r>
              <a:rPr lang="vi-VN" sz="2000" dirty="0" err="1"/>
              <a:t>xác</a:t>
            </a:r>
            <a:r>
              <a:rPr lang="vi-VN" sz="2000" dirty="0"/>
              <a:t> hơn, </a:t>
            </a:r>
            <a:r>
              <a:rPr lang="vi-VN" sz="2000" dirty="0" err="1"/>
              <a:t>đáp</a:t>
            </a:r>
            <a:r>
              <a:rPr lang="vi-VN" sz="2000" dirty="0"/>
              <a:t> </a:t>
            </a:r>
            <a:r>
              <a:rPr lang="vi-VN" sz="2000" dirty="0" err="1"/>
              <a:t>ứng</a:t>
            </a:r>
            <a:r>
              <a:rPr lang="vi-VN" sz="2000" dirty="0"/>
              <a:t> đa </a:t>
            </a:r>
            <a:r>
              <a:rPr lang="vi-VN" sz="2000" dirty="0" err="1"/>
              <a:t>dạng</a:t>
            </a:r>
            <a:r>
              <a:rPr lang="vi-VN" sz="2000" dirty="0"/>
              <a:t> </a:t>
            </a:r>
            <a:r>
              <a:rPr lang="vi-VN" sz="2000" dirty="0" err="1"/>
              <a:t>mặt</a:t>
            </a:r>
            <a:r>
              <a:rPr lang="vi-VN" sz="2000" dirty="0"/>
              <a:t> </a:t>
            </a:r>
            <a:r>
              <a:rPr lang="vi-VN" sz="2000" dirty="0" err="1"/>
              <a:t>bệnh</a:t>
            </a:r>
            <a:r>
              <a:rPr lang="vi-VN" sz="2000" dirty="0"/>
              <a:t> hơn </a:t>
            </a:r>
            <a:r>
              <a:rPr lang="vi-VN" sz="2000" dirty="0" err="1"/>
              <a:t>và</a:t>
            </a:r>
            <a:r>
              <a:rPr lang="vi-VN" sz="2000" dirty="0"/>
              <a:t> </a:t>
            </a:r>
            <a:r>
              <a:rPr lang="vi-VN" sz="2000" dirty="0" err="1"/>
              <a:t>vì</a:t>
            </a:r>
            <a:r>
              <a:rPr lang="vi-VN" sz="2000" dirty="0"/>
              <a:t> </a:t>
            </a:r>
            <a:r>
              <a:rPr lang="vi-VN" sz="2000" dirty="0" err="1"/>
              <a:t>thế</a:t>
            </a:r>
            <a:r>
              <a:rPr lang="vi-VN" sz="2000" dirty="0"/>
              <a:t> </a:t>
            </a:r>
            <a:r>
              <a:rPr lang="vi-VN" sz="2000" dirty="0" err="1"/>
              <a:t>để</a:t>
            </a:r>
            <a:r>
              <a:rPr lang="vi-VN" sz="2000" dirty="0"/>
              <a:t> </a:t>
            </a:r>
            <a:r>
              <a:rPr lang="vi-VN" sz="2000" dirty="0" err="1"/>
              <a:t>triển</a:t>
            </a:r>
            <a:r>
              <a:rPr lang="vi-VN" sz="2000" dirty="0"/>
              <a:t> khai </a:t>
            </a:r>
            <a:r>
              <a:rPr lang="vi-VN" sz="2000" dirty="0" err="1"/>
              <a:t>các</a:t>
            </a:r>
            <a:r>
              <a:rPr lang="vi-VN" sz="2000" dirty="0"/>
              <a:t> phương </a:t>
            </a:r>
            <a:r>
              <a:rPr lang="vi-VN" sz="2000" dirty="0" err="1"/>
              <a:t>pháp</a:t>
            </a:r>
            <a:r>
              <a:rPr lang="vi-VN" sz="2000" dirty="0"/>
              <a:t> </a:t>
            </a:r>
            <a:r>
              <a:rPr lang="vi-VN" sz="2000" dirty="0" err="1"/>
              <a:t>tiếp</a:t>
            </a:r>
            <a:r>
              <a:rPr lang="vi-VN" sz="2000" dirty="0"/>
              <a:t> </a:t>
            </a:r>
            <a:r>
              <a:rPr lang="vi-VN" sz="2000" dirty="0" err="1"/>
              <a:t>cận</a:t>
            </a:r>
            <a:r>
              <a:rPr lang="vi-VN" sz="2000" dirty="0"/>
              <a:t> </a:t>
            </a:r>
            <a:r>
              <a:rPr lang="vi-VN" sz="2000" dirty="0" err="1"/>
              <a:t>mới</a:t>
            </a:r>
            <a:r>
              <a:rPr lang="vi-VN" sz="2000" dirty="0"/>
              <a:t>.</a:t>
            </a:r>
            <a:endParaRPr lang="en-US" sz="1200" b="1" dirty="0"/>
          </a:p>
          <a:p>
            <a:pPr>
              <a:lnSpc>
                <a:spcPct val="90000"/>
              </a:lnSpc>
            </a:pPr>
            <a:endParaRPr lang="vi-VN" sz="1200" b="1" dirty="0"/>
          </a:p>
          <a:p>
            <a:pPr marL="0" indent="0">
              <a:lnSpc>
                <a:spcPct val="90000"/>
              </a:lnSpc>
              <a:buNone/>
            </a:pPr>
            <a:endParaRPr lang="vi-VN" sz="1100" dirty="0"/>
          </a:p>
          <a:p>
            <a:pPr>
              <a:lnSpc>
                <a:spcPct val="90000"/>
              </a:lnSpc>
            </a:pPr>
            <a:endParaRPr lang="en-US" sz="1100" b="1" dirty="0"/>
          </a:p>
          <a:p>
            <a:pPr>
              <a:lnSpc>
                <a:spcPct val="90000"/>
              </a:lnSpc>
            </a:pPr>
            <a:endParaRPr lang="en-US" sz="1100" dirty="0"/>
          </a:p>
        </p:txBody>
      </p:sp>
      <p:pic>
        <p:nvPicPr>
          <p:cNvPr id="6" name="Picture 11" descr="http://vietsens.vn/wp-content/uploads/2018/11/Cong_nghe_4.0_dang_co_tac_dong_manh_me_den_viec_cham_soc_suc_khoe_resize.jpg">
            <a:extLst>
              <a:ext uri="{FF2B5EF4-FFF2-40B4-BE49-F238E27FC236}">
                <a16:creationId xmlns:a16="http://schemas.microsoft.com/office/drawing/2014/main" id="{B52AD3E5-D53C-407E-85A5-C1A00DDEDF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2"/>
          <a:stretch/>
        </p:blipFill>
        <p:spPr>
          <a:xfrm>
            <a:off x="772584" y="1597025"/>
            <a:ext cx="4856691" cy="44848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641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DF3BC51-67ED-4428-AF92-FECF38E32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vi-VN" sz="4400" dirty="0"/>
              <a:t>Tên </a:t>
            </a:r>
            <a:r>
              <a:rPr lang="vi-VN" sz="4400" dirty="0" err="1"/>
              <a:t>thành</a:t>
            </a:r>
            <a:r>
              <a:rPr lang="vi-VN" sz="4400" dirty="0"/>
              <a:t> viên </a:t>
            </a:r>
            <a:r>
              <a:rPr lang="vi-VN" sz="4400" dirty="0" err="1"/>
              <a:t>nhóm</a:t>
            </a:r>
            <a:endParaRPr lang="en-US" sz="4400" dirty="0"/>
          </a:p>
        </p:txBody>
      </p:sp>
      <p:graphicFrame>
        <p:nvGraphicFramePr>
          <p:cNvPr id="5" name="Chỗ dành sẵn cho Nội dung 2">
            <a:extLst>
              <a:ext uri="{FF2B5EF4-FFF2-40B4-BE49-F238E27FC236}">
                <a16:creationId xmlns:a16="http://schemas.microsoft.com/office/drawing/2014/main" id="{E83592D1-EA4E-4CCD-9B23-FEBFDBFE4B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8760029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3608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techtimes.vn/wp-content/uploads/2018/07/Truy-xuat-techtimes.jpg">
            <a:extLst>
              <a:ext uri="{FF2B5EF4-FFF2-40B4-BE49-F238E27FC236}">
                <a16:creationId xmlns:a16="http://schemas.microsoft.com/office/drawing/2014/main" id="{ACD5928F-4E1B-4796-80C2-3DE7B9361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8" r="334"/>
          <a:stretch/>
        </p:blipFill>
        <p:spPr bwMode="auto">
          <a:xfrm>
            <a:off x="5528582" y="-8703"/>
            <a:ext cx="6663418" cy="6866704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3ABC009E-3A30-400D-9F9A-66FBCA5E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326" y="304800"/>
            <a:ext cx="4772024" cy="16732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CÁNH CỬA DẪN ĐẾN NGÀNH CÔNG NGHIỆP 4.0 TRONG XÂY DỰNG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78B8DC0-905A-45F1-B379-EE1024040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7460" y="1978025"/>
            <a:ext cx="3851122" cy="3880773"/>
          </a:xfrm>
        </p:spPr>
        <p:txBody>
          <a:bodyPr>
            <a:normAutofit/>
          </a:bodyPr>
          <a:lstStyle/>
          <a:p>
            <a:pPr algn="just"/>
            <a:r>
              <a:rPr lang="vi-VN" sz="2000" dirty="0" err="1">
                <a:solidFill>
                  <a:schemeClr val="tx1"/>
                </a:solidFill>
              </a:rPr>
              <a:t>Với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mục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đích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mời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chào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các</a:t>
            </a:r>
            <a:r>
              <a:rPr lang="vi-VN" sz="2000" dirty="0">
                <a:solidFill>
                  <a:schemeClr val="tx1"/>
                </a:solidFill>
              </a:rPr>
              <a:t> doanh </a:t>
            </a:r>
            <a:r>
              <a:rPr lang="vi-VN" sz="2000" dirty="0" err="1">
                <a:solidFill>
                  <a:schemeClr val="tx1"/>
                </a:solidFill>
              </a:rPr>
              <a:t>nghiệp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Việt</a:t>
            </a:r>
            <a:r>
              <a:rPr lang="vi-VN" sz="2000" dirty="0">
                <a:solidFill>
                  <a:schemeClr val="tx1"/>
                </a:solidFill>
              </a:rPr>
              <a:t> Nam tham </a:t>
            </a:r>
            <a:r>
              <a:rPr lang="vi-VN" sz="2000" dirty="0" err="1">
                <a:solidFill>
                  <a:schemeClr val="tx1"/>
                </a:solidFill>
              </a:rPr>
              <a:t>dự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sự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kiện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lớn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này</a:t>
            </a:r>
            <a:r>
              <a:rPr lang="vi-VN" sz="2000" dirty="0">
                <a:solidFill>
                  <a:schemeClr val="tx1"/>
                </a:solidFill>
              </a:rPr>
              <a:t>, Ban </a:t>
            </a:r>
            <a:r>
              <a:rPr lang="vi-VN" sz="2000" dirty="0" err="1">
                <a:solidFill>
                  <a:schemeClr val="tx1"/>
                </a:solidFill>
              </a:rPr>
              <a:t>lãnh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đạo</a:t>
            </a:r>
            <a:r>
              <a:rPr lang="vi-VN" sz="2000" dirty="0">
                <a:solidFill>
                  <a:schemeClr val="tx1"/>
                </a:solidFill>
              </a:rPr>
              <a:t> Công ty IMPACT </a:t>
            </a:r>
            <a:r>
              <a:rPr lang="vi-VN" sz="2000" dirty="0" err="1">
                <a:solidFill>
                  <a:schemeClr val="tx1"/>
                </a:solidFill>
              </a:rPr>
              <a:t>Exhibition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Manegement</a:t>
            </a:r>
            <a:r>
              <a:rPr lang="vi-VN" sz="2000" dirty="0">
                <a:solidFill>
                  <a:schemeClr val="tx1"/>
                </a:solidFill>
              </a:rPr>
              <a:t>, đơn </a:t>
            </a:r>
            <a:r>
              <a:rPr lang="vi-VN" sz="2000" dirty="0" err="1">
                <a:solidFill>
                  <a:schemeClr val="tx1"/>
                </a:solidFill>
              </a:rPr>
              <a:t>vị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tổ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chức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triển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lãm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đã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có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mặt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tại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Việt</a:t>
            </a:r>
            <a:r>
              <a:rPr lang="vi-VN" sz="2000" dirty="0">
                <a:solidFill>
                  <a:schemeClr val="tx1"/>
                </a:solidFill>
              </a:rPr>
              <a:t> Nam </a:t>
            </a:r>
            <a:r>
              <a:rPr lang="vi-VN" sz="2000" dirty="0" err="1">
                <a:solidFill>
                  <a:schemeClr val="tx1"/>
                </a:solidFill>
              </a:rPr>
              <a:t>để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trực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tiếp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gặp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gỡ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các</a:t>
            </a:r>
            <a:r>
              <a:rPr lang="vi-VN" sz="2000" dirty="0">
                <a:solidFill>
                  <a:schemeClr val="tx1"/>
                </a:solidFill>
              </a:rPr>
              <a:t> doanh </a:t>
            </a:r>
            <a:r>
              <a:rPr lang="vi-VN" sz="2000" dirty="0" err="1">
                <a:solidFill>
                  <a:schemeClr val="tx1"/>
                </a:solidFill>
              </a:rPr>
              <a:t>nghiệp</a:t>
            </a:r>
            <a:r>
              <a:rPr lang="vi-VN" sz="2000" dirty="0">
                <a:solidFill>
                  <a:schemeClr val="tx1"/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9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B376186-FC54-4AEE-8B58-563413B9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 MẠNG CÔNG NGHIỆP SẺ GIÚP VIỆT NAM PHÁT TRIỂN NHẢY VỌT</a:t>
            </a:r>
            <a:b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17" descr="Cách mạng công nghiệp 4.0 sẽ giúp Việt Nam phát triển nhảy vọt">
            <a:hlinkClick r:id="rId2" tooltip="&quot;Thủ tướng Chính phủ Nguyễn Xuân Phúc thăm triển lãm quốc tế về Công nghiệp thông minh - Industry 4.0 Summit 2018. Ảnh: Trọng Đạt.&quot;"/>
            <a:extLst>
              <a:ext uri="{FF2B5EF4-FFF2-40B4-BE49-F238E27FC236}">
                <a16:creationId xmlns:a16="http://schemas.microsoft.com/office/drawing/2014/main" id="{C82A9591-221E-4ADB-BC58-BECCEA0D18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07748" y="1650969"/>
            <a:ext cx="4248638" cy="33020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DE502875-E022-461F-BAC9-0EB60AA71705}"/>
              </a:ext>
            </a:extLst>
          </p:cNvPr>
          <p:cNvSpPr/>
          <p:nvPr/>
        </p:nvSpPr>
        <p:spPr>
          <a:xfrm>
            <a:off x="1717323" y="5136521"/>
            <a:ext cx="3370322" cy="65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tướng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Xuân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thăm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lãm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Công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thông minh -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Industry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4.0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Summit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2018.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lang="vi-VN" sz="1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056FE2EE-24C6-4424-97F6-C2A5161CA6EA}"/>
              </a:ext>
            </a:extLst>
          </p:cNvPr>
          <p:cNvSpPr/>
          <p:nvPr/>
        </p:nvSpPr>
        <p:spPr>
          <a:xfrm>
            <a:off x="5812653" y="2530708"/>
            <a:ext cx="6160272" cy="2174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14000"/>
              </a:lnSpc>
            </a:pP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13/7,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Ban Kinh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Trung ương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trì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đàn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cao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lãm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Công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thông minh -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Industry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4.0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Summit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2018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Tầm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nhìn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chiến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đột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phá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bối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CMCN 4.0”.</a:t>
            </a:r>
            <a:endParaRPr lang="vi-VN" sz="20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08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4AD446A-1E10-4ABF-A0CA-32090367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GIỚI TRẺ VN CẦN LÀM GÌ ĐỂ NẮM BẮT C</a:t>
            </a:r>
            <a:r>
              <a:rPr lang="vi-VN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HỘI TRONG CMCN 4.0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C2EA8F5-C7FC-4F5E-9CF1-6334E8DA5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006600"/>
            <a:ext cx="5902152" cy="4460875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vi-VN" dirty="0"/>
              <a:t>“Tôi </a:t>
            </a:r>
            <a:r>
              <a:rPr lang="vi-VN" dirty="0" err="1"/>
              <a:t>gợi</a:t>
            </a:r>
            <a:r>
              <a:rPr lang="vi-VN" dirty="0"/>
              <a:t> ý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trẻ</a:t>
            </a:r>
            <a:r>
              <a:rPr lang="vi-VN" dirty="0"/>
              <a:t> ASEAN </a:t>
            </a:r>
            <a:r>
              <a:rPr lang="vi-VN" dirty="0" err="1"/>
              <a:t>rằng</a:t>
            </a:r>
            <a:r>
              <a:rPr lang="vi-VN" dirty="0"/>
              <a:t>,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hãy</a:t>
            </a:r>
            <a:r>
              <a:rPr lang="vi-VN" dirty="0"/>
              <a:t> tư duy, suy </a:t>
            </a:r>
            <a:r>
              <a:rPr lang="vi-VN" dirty="0" err="1"/>
              <a:t>nghĩ</a:t>
            </a:r>
            <a:r>
              <a:rPr lang="vi-VN" dirty="0"/>
              <a:t> </a:t>
            </a:r>
            <a:r>
              <a:rPr lang="vi-VN" dirty="0" err="1"/>
              <a:t>vượt</a:t>
            </a:r>
            <a:r>
              <a:rPr lang="vi-VN" dirty="0"/>
              <a:t> </a:t>
            </a:r>
            <a:r>
              <a:rPr lang="vi-VN" dirty="0" err="1"/>
              <a:t>mọi</a:t>
            </a:r>
            <a:r>
              <a:rPr lang="vi-VN" dirty="0"/>
              <a:t> </a:t>
            </a:r>
            <a:r>
              <a:rPr lang="vi-VN" dirty="0" err="1"/>
              <a:t>giới</a:t>
            </a:r>
            <a:r>
              <a:rPr lang="vi-VN" dirty="0"/>
              <a:t> </a:t>
            </a:r>
            <a:r>
              <a:rPr lang="vi-VN" dirty="0" err="1"/>
              <a:t>hạn</a:t>
            </a:r>
            <a:r>
              <a:rPr lang="vi-VN" dirty="0"/>
              <a:t> thông </a:t>
            </a:r>
            <a:r>
              <a:rPr lang="vi-VN" dirty="0" err="1"/>
              <a:t>thường</a:t>
            </a:r>
            <a:r>
              <a:rPr lang="vi-VN" dirty="0"/>
              <a:t>.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sự</a:t>
            </a:r>
            <a:r>
              <a:rPr lang="vi-VN" dirty="0"/>
              <a:t> ra </a:t>
            </a:r>
            <a:r>
              <a:rPr lang="vi-VN" dirty="0" err="1"/>
              <a:t>đời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Cách</a:t>
            </a:r>
            <a:r>
              <a:rPr lang="vi-VN" dirty="0"/>
              <a:t> </a:t>
            </a:r>
            <a:r>
              <a:rPr lang="vi-VN" dirty="0" err="1"/>
              <a:t>mạng</a:t>
            </a:r>
            <a:r>
              <a:rPr lang="vi-VN" dirty="0"/>
              <a:t> Công </a:t>
            </a:r>
            <a:r>
              <a:rPr lang="vi-VN" dirty="0" err="1"/>
              <a:t>nghiệp</a:t>
            </a:r>
            <a:r>
              <a:rPr lang="vi-VN" dirty="0"/>
              <a:t> 4.0,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nền</a:t>
            </a:r>
            <a:r>
              <a:rPr lang="vi-VN" dirty="0"/>
              <a:t> kinh </a:t>
            </a:r>
            <a:r>
              <a:rPr lang="vi-VN" dirty="0" err="1"/>
              <a:t>tế</a:t>
            </a:r>
            <a:r>
              <a:rPr lang="vi-VN" dirty="0"/>
              <a:t> </a:t>
            </a:r>
            <a:r>
              <a:rPr lang="vi-VN" dirty="0" err="1"/>
              <a:t>số</a:t>
            </a:r>
            <a:r>
              <a:rPr lang="vi-VN" dirty="0"/>
              <a:t>,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kỷ</a:t>
            </a:r>
            <a:r>
              <a:rPr lang="vi-VN" dirty="0"/>
              <a:t> nguyên công </a:t>
            </a:r>
            <a:r>
              <a:rPr lang="vi-VN" dirty="0" err="1"/>
              <a:t>nghệ</a:t>
            </a:r>
            <a:r>
              <a:rPr lang="vi-VN" dirty="0"/>
              <a:t> trong tương lai, </a:t>
            </a:r>
            <a:r>
              <a:rPr lang="vi-VN" dirty="0" err="1"/>
              <a:t>hãy</a:t>
            </a:r>
            <a:r>
              <a:rPr lang="vi-VN" dirty="0"/>
              <a:t> coi </a:t>
            </a:r>
            <a:r>
              <a:rPr lang="vi-VN" dirty="0" err="1"/>
              <a:t>chúng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thời</a:t>
            </a:r>
            <a:r>
              <a:rPr lang="vi-VN" dirty="0"/>
              <a:t> cơ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chúng</a:t>
            </a:r>
            <a:r>
              <a:rPr lang="vi-VN" dirty="0"/>
              <a:t> ta. </a:t>
            </a:r>
            <a:r>
              <a:rPr lang="vi-VN" dirty="0" err="1"/>
              <a:t>Hãy</a:t>
            </a:r>
            <a:r>
              <a:rPr lang="vi-VN" dirty="0"/>
              <a:t> </a:t>
            </a:r>
            <a:r>
              <a:rPr lang="vi-VN" dirty="0" err="1"/>
              <a:t>xác</a:t>
            </a:r>
            <a:r>
              <a:rPr lang="vi-VN" dirty="0"/>
              <a:t> </a:t>
            </a:r>
            <a:r>
              <a:rPr lang="vi-VN" dirty="0" err="1"/>
              <a:t>định</a:t>
            </a:r>
            <a:r>
              <a:rPr lang="vi-VN" dirty="0"/>
              <a:t> </a:t>
            </a:r>
            <a:r>
              <a:rPr lang="vi-VN" dirty="0" err="1"/>
              <a:t>niềm</a:t>
            </a:r>
            <a:r>
              <a:rPr lang="vi-VN" dirty="0"/>
              <a:t> </a:t>
            </a:r>
            <a:r>
              <a:rPr lang="vi-VN" dirty="0" err="1"/>
              <a:t>đam</a:t>
            </a:r>
            <a:r>
              <a:rPr lang="vi-VN" dirty="0"/>
              <a:t> mê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. </a:t>
            </a:r>
            <a:r>
              <a:rPr lang="vi-VN" dirty="0" err="1"/>
              <a:t>Hãy</a:t>
            </a:r>
            <a:r>
              <a:rPr lang="vi-VN" dirty="0"/>
              <a:t> </a:t>
            </a:r>
            <a:r>
              <a:rPr lang="vi-VN" dirty="0" err="1"/>
              <a:t>học</a:t>
            </a:r>
            <a:r>
              <a:rPr lang="vi-VN" dirty="0"/>
              <a:t> </a:t>
            </a:r>
            <a:r>
              <a:rPr lang="vi-VN" dirty="0" err="1"/>
              <a:t>hỏi</a:t>
            </a:r>
            <a:r>
              <a:rPr lang="vi-VN" dirty="0"/>
              <a:t> </a:t>
            </a:r>
            <a:r>
              <a:rPr lang="vi-VN" dirty="0" err="1"/>
              <a:t>từ</a:t>
            </a:r>
            <a:r>
              <a:rPr lang="vi-VN" dirty="0"/>
              <a:t> </a:t>
            </a:r>
            <a:r>
              <a:rPr lang="vi-VN" dirty="0" err="1"/>
              <a:t>những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 kinh </a:t>
            </a:r>
            <a:r>
              <a:rPr lang="vi-VN" dirty="0" err="1"/>
              <a:t>nghiệm</a:t>
            </a:r>
            <a:r>
              <a:rPr lang="vi-VN" dirty="0"/>
              <a:t> đi </a:t>
            </a:r>
            <a:r>
              <a:rPr lang="vi-VN" dirty="0" err="1"/>
              <a:t>trước.Nếu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chỉ</a:t>
            </a:r>
            <a:r>
              <a:rPr lang="vi-VN" dirty="0"/>
              <a:t> </a:t>
            </a:r>
            <a:r>
              <a:rPr lang="vi-VN" dirty="0" err="1"/>
              <a:t>giữ</a:t>
            </a:r>
            <a:r>
              <a:rPr lang="vi-VN" dirty="0"/>
              <a:t> </a:t>
            </a:r>
            <a:r>
              <a:rPr lang="vi-VN" dirty="0" err="1"/>
              <a:t>lối</a:t>
            </a:r>
            <a:r>
              <a:rPr lang="vi-VN" dirty="0"/>
              <a:t> tư duy thông </a:t>
            </a:r>
            <a:r>
              <a:rPr lang="vi-VN" dirty="0" err="1"/>
              <a:t>thường</a:t>
            </a:r>
            <a:r>
              <a:rPr lang="vi-VN" dirty="0"/>
              <a:t>, </a:t>
            </a:r>
            <a:r>
              <a:rPr lang="vi-VN" dirty="0" err="1"/>
              <a:t>sẽ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hàng</a:t>
            </a:r>
            <a:r>
              <a:rPr lang="vi-VN" dirty="0"/>
              <a:t> </a:t>
            </a:r>
            <a:r>
              <a:rPr lang="vi-VN" dirty="0" err="1"/>
              <a:t>nghìn</a:t>
            </a:r>
            <a:r>
              <a:rPr lang="vi-VN" dirty="0"/>
              <a:t>, </a:t>
            </a:r>
            <a:r>
              <a:rPr lang="vi-VN" dirty="0" err="1"/>
              <a:t>hàng</a:t>
            </a:r>
            <a:r>
              <a:rPr lang="vi-VN" dirty="0"/>
              <a:t> </a:t>
            </a:r>
            <a:r>
              <a:rPr lang="vi-VN" dirty="0" err="1"/>
              <a:t>chục</a:t>
            </a:r>
            <a:r>
              <a:rPr lang="vi-VN" dirty="0"/>
              <a:t> </a:t>
            </a:r>
            <a:r>
              <a:rPr lang="vi-VN" dirty="0" err="1"/>
              <a:t>nghìn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khác</a:t>
            </a:r>
            <a:r>
              <a:rPr lang="vi-VN" dirty="0"/>
              <a:t> </a:t>
            </a:r>
            <a:r>
              <a:rPr lang="vi-VN" dirty="0" err="1"/>
              <a:t>sẽ</a:t>
            </a:r>
            <a:r>
              <a:rPr lang="vi-VN" dirty="0"/>
              <a:t> luôn ở </a:t>
            </a:r>
            <a:r>
              <a:rPr lang="vi-VN" dirty="0" err="1"/>
              <a:t>phía</a:t>
            </a:r>
            <a:r>
              <a:rPr lang="vi-VN" dirty="0"/>
              <a:t> </a:t>
            </a:r>
            <a:r>
              <a:rPr lang="vi-VN" dirty="0" err="1"/>
              <a:t>trước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vì</a:t>
            </a:r>
            <a:r>
              <a:rPr lang="vi-VN" dirty="0"/>
              <a:t> </a:t>
            </a:r>
            <a:r>
              <a:rPr lang="vi-VN" dirty="0" err="1"/>
              <a:t>họ</a:t>
            </a:r>
            <a:r>
              <a:rPr lang="vi-VN" dirty="0"/>
              <a:t> </a:t>
            </a:r>
            <a:r>
              <a:rPr lang="vi-VN" dirty="0" err="1"/>
              <a:t>bắt</a:t>
            </a:r>
            <a:r>
              <a:rPr lang="vi-VN" dirty="0"/>
              <a:t> </a:t>
            </a:r>
            <a:r>
              <a:rPr lang="vi-VN" dirty="0" err="1"/>
              <a:t>đầu</a:t>
            </a:r>
            <a:r>
              <a:rPr lang="vi-VN" dirty="0"/>
              <a:t> </a:t>
            </a:r>
            <a:r>
              <a:rPr lang="vi-VN" dirty="0" err="1"/>
              <a:t>sớm</a:t>
            </a:r>
            <a:r>
              <a:rPr lang="vi-VN" dirty="0"/>
              <a:t> hơn </a:t>
            </a:r>
            <a:r>
              <a:rPr lang="vi-VN" dirty="0" err="1"/>
              <a:t>bạn</a:t>
            </a:r>
            <a:r>
              <a:rPr lang="vi-VN" dirty="0"/>
              <a:t>. Nhưng </a:t>
            </a: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còn</a:t>
            </a:r>
            <a:r>
              <a:rPr lang="vi-VN" dirty="0"/>
              <a:t> </a:t>
            </a:r>
            <a:r>
              <a:rPr lang="vi-VN" dirty="0" err="1"/>
              <a:t>trẻ</a:t>
            </a:r>
            <a:r>
              <a:rPr lang="vi-VN" dirty="0"/>
              <a:t>, </a:t>
            </a:r>
            <a:r>
              <a:rPr lang="vi-VN" dirty="0" err="1"/>
              <a:t>hãy</a:t>
            </a:r>
            <a:r>
              <a:rPr lang="vi-VN" dirty="0"/>
              <a:t> </a:t>
            </a:r>
            <a:r>
              <a:rPr lang="vi-VN" dirty="0" err="1"/>
              <a:t>chấp</a:t>
            </a:r>
            <a:r>
              <a:rPr lang="vi-VN" dirty="0"/>
              <a:t> </a:t>
            </a:r>
            <a:r>
              <a:rPr lang="vi-VN" dirty="0" err="1"/>
              <a:t>nhận</a:t>
            </a:r>
            <a:r>
              <a:rPr lang="vi-VN" dirty="0"/>
              <a:t> </a:t>
            </a:r>
            <a:r>
              <a:rPr lang="vi-VN" dirty="0" err="1"/>
              <a:t>rủi</a:t>
            </a:r>
            <a:r>
              <a:rPr lang="vi-VN" dirty="0"/>
              <a:t> ro. </a:t>
            </a:r>
            <a:r>
              <a:rPr lang="vi-VN" dirty="0" err="1"/>
              <a:t>Hãy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mọi</a:t>
            </a:r>
            <a:r>
              <a:rPr lang="vi-VN" dirty="0"/>
              <a:t> phương </a:t>
            </a:r>
            <a:r>
              <a:rPr lang="vi-VN" dirty="0" err="1"/>
              <a:t>pháp</a:t>
            </a:r>
            <a:r>
              <a:rPr lang="vi-VN" dirty="0"/>
              <a:t> “phi </a:t>
            </a:r>
            <a:r>
              <a:rPr lang="vi-VN" dirty="0" err="1"/>
              <a:t>thường</a:t>
            </a:r>
            <a:r>
              <a:rPr lang="vi-VN" dirty="0"/>
              <a:t>” </a:t>
            </a:r>
            <a:r>
              <a:rPr lang="vi-VN" dirty="0" err="1"/>
              <a:t>nhất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đạt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mục</a:t>
            </a:r>
            <a:r>
              <a:rPr lang="vi-VN" dirty="0"/>
              <a:t> tiêu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. Tôi tin </a:t>
            </a:r>
            <a:r>
              <a:rPr lang="vi-VN" dirty="0" err="1"/>
              <a:t>chúng</a:t>
            </a:r>
            <a:r>
              <a:rPr lang="vi-VN" dirty="0"/>
              <a:t> ta </a:t>
            </a:r>
            <a:r>
              <a:rPr lang="vi-VN" dirty="0" err="1"/>
              <a:t>đều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tạo</a:t>
            </a:r>
            <a:r>
              <a:rPr lang="vi-VN" dirty="0"/>
              <a:t> nên </a:t>
            </a:r>
            <a:r>
              <a:rPr lang="vi-VN" dirty="0" err="1"/>
              <a:t>điều</a:t>
            </a:r>
            <a:r>
              <a:rPr lang="vi-VN" dirty="0"/>
              <a:t> </a:t>
            </a:r>
            <a:r>
              <a:rPr lang="vi-VN" dirty="0" err="1"/>
              <a:t>kỳ</a:t>
            </a:r>
            <a:r>
              <a:rPr lang="vi-VN" dirty="0"/>
              <a:t> </a:t>
            </a:r>
            <a:r>
              <a:rPr lang="vi-VN" dirty="0" err="1"/>
              <a:t>diệu</a:t>
            </a:r>
            <a:r>
              <a:rPr lang="vi-VN" dirty="0"/>
              <a:t>”, ông </a:t>
            </a:r>
            <a:r>
              <a:rPr lang="vi-VN" dirty="0" err="1"/>
              <a:t>Syed</a:t>
            </a:r>
            <a:r>
              <a:rPr lang="vi-VN" dirty="0"/>
              <a:t> </a:t>
            </a:r>
            <a:r>
              <a:rPr lang="vi-VN" dirty="0" err="1"/>
              <a:t>Saddiq</a:t>
            </a:r>
            <a:r>
              <a:rPr lang="vi-VN" dirty="0"/>
              <a:t> chia </a:t>
            </a:r>
            <a:r>
              <a:rPr lang="vi-VN" dirty="0" err="1"/>
              <a:t>sẻ</a:t>
            </a:r>
            <a:r>
              <a:rPr lang="vi-VN" dirty="0"/>
              <a:t>.</a:t>
            </a:r>
          </a:p>
          <a:p>
            <a:pPr algn="just">
              <a:lnSpc>
                <a:spcPct val="90000"/>
              </a:lnSpc>
            </a:pPr>
            <a:endParaRPr lang="en-US" sz="1200" dirty="0"/>
          </a:p>
        </p:txBody>
      </p:sp>
      <p:pic>
        <p:nvPicPr>
          <p:cNvPr id="4" name="Picture 25" descr="&#10;Syed Saddiq Abdul Rahman, Bộ trưởng Thanh niên và Thể thao Malaysia&#10;">
            <a:extLst>
              <a:ext uri="{FF2B5EF4-FFF2-40B4-BE49-F238E27FC236}">
                <a16:creationId xmlns:a16="http://schemas.microsoft.com/office/drawing/2014/main" id="{972BD692-E6D8-452B-9F55-39A181266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1" y="2016125"/>
            <a:ext cx="2971799" cy="3460749"/>
          </a:xfrm>
          <a:prstGeom prst="rect">
            <a:avLst/>
          </a:prstGeom>
          <a:noFill/>
        </p:spPr>
      </p:pic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85DEB318-34C2-4D7D-AD26-657CE3414B42}"/>
              </a:ext>
            </a:extLst>
          </p:cNvPr>
          <p:cNvSpPr/>
          <p:nvPr/>
        </p:nvSpPr>
        <p:spPr>
          <a:xfrm>
            <a:off x="2686051" y="5626864"/>
            <a:ext cx="2971799" cy="632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Ông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Syed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Saddiq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Abdul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Rahman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Thanh niên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thao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Malaysia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thảo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đàn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WEF ASEAN 2018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Nộ</a:t>
            </a:r>
            <a:r>
              <a:rPr lang="en-US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lang="vi-VN" sz="20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934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5592A33-576F-4250-83D6-A26A872DE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 TRẠNG CỦA CUỘC CÁCH MẠNG CÔNG NGHIỆP 4.0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95D2B34-C4D7-46A7-848C-98C792081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8651" y="2140281"/>
            <a:ext cx="3957349" cy="3880773"/>
          </a:xfrm>
        </p:spPr>
        <p:txBody>
          <a:bodyPr>
            <a:normAutofit/>
          </a:bodyPr>
          <a:lstStyle/>
          <a:p>
            <a:pPr fontAlgn="base">
              <a:lnSpc>
                <a:spcPct val="90000"/>
              </a:lnSpc>
            </a:pPr>
            <a:r>
              <a:rPr lang="vi-VN" dirty="0"/>
              <a:t>- Theo </a:t>
            </a:r>
            <a:r>
              <a:rPr lang="vi-VN" dirty="0" err="1"/>
              <a:t>ước</a:t>
            </a:r>
            <a:r>
              <a:rPr lang="vi-VN" dirty="0"/>
              <a:t> </a:t>
            </a:r>
            <a:r>
              <a:rPr lang="vi-VN" dirty="0" err="1"/>
              <a:t>tính</a:t>
            </a:r>
            <a:r>
              <a:rPr lang="vi-VN" dirty="0"/>
              <a:t>, </a:t>
            </a:r>
            <a:r>
              <a:rPr lang="vi-VN" dirty="0" err="1"/>
              <a:t>đến</a:t>
            </a:r>
            <a:r>
              <a:rPr lang="vi-VN" dirty="0"/>
              <a:t> năm 2030, 90% dân </a:t>
            </a:r>
            <a:r>
              <a:rPr lang="vi-VN" dirty="0" err="1"/>
              <a:t>số</a:t>
            </a:r>
            <a:r>
              <a:rPr lang="vi-VN" dirty="0"/>
              <a:t> </a:t>
            </a:r>
            <a:r>
              <a:rPr lang="vi-VN" dirty="0" err="1"/>
              <a:t>thế</a:t>
            </a:r>
            <a:r>
              <a:rPr lang="vi-VN" dirty="0"/>
              <a:t> </a:t>
            </a:r>
            <a:r>
              <a:rPr lang="vi-VN" dirty="0" err="1"/>
              <a:t>giới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điện</a:t>
            </a:r>
            <a:r>
              <a:rPr lang="vi-VN" dirty="0"/>
              <a:t> </a:t>
            </a:r>
            <a:r>
              <a:rPr lang="vi-VN" dirty="0" err="1"/>
              <a:t>thoại</a:t>
            </a:r>
            <a:r>
              <a:rPr lang="vi-VN" dirty="0"/>
              <a:t> thông minh, </a:t>
            </a:r>
            <a:r>
              <a:rPr lang="vi-VN" dirty="0" err="1"/>
              <a:t>trí</a:t>
            </a:r>
            <a:r>
              <a:rPr lang="vi-VN" dirty="0"/>
              <a:t> </a:t>
            </a:r>
            <a:r>
              <a:rPr lang="vi-VN" dirty="0" err="1"/>
              <a:t>tuệ</a:t>
            </a:r>
            <a:r>
              <a:rPr lang="vi-VN" dirty="0"/>
              <a:t> nhân </a:t>
            </a:r>
            <a:r>
              <a:rPr lang="vi-VN" dirty="0" err="1"/>
              <a:t>tạo</a:t>
            </a:r>
            <a:r>
              <a:rPr lang="vi-VN" dirty="0"/>
              <a:t> </a:t>
            </a:r>
            <a:r>
              <a:rPr lang="vi-VN" dirty="0" err="1"/>
              <a:t>sẽ</a:t>
            </a:r>
            <a:r>
              <a:rPr lang="vi-VN" dirty="0"/>
              <a:t> thay con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 </a:t>
            </a:r>
            <a:r>
              <a:rPr lang="vi-VN" dirty="0" err="1"/>
              <a:t>kiểm</a:t>
            </a:r>
            <a:r>
              <a:rPr lang="vi-VN" dirty="0"/>
              <a:t> </a:t>
            </a:r>
            <a:r>
              <a:rPr lang="vi-VN" dirty="0" err="1"/>
              <a:t>toán</a:t>
            </a:r>
            <a:r>
              <a:rPr lang="vi-VN" dirty="0"/>
              <a:t> trong </a:t>
            </a:r>
            <a:r>
              <a:rPr lang="vi-VN" dirty="0" err="1"/>
              <a:t>các</a:t>
            </a:r>
            <a:r>
              <a:rPr lang="vi-VN" dirty="0"/>
              <a:t> công ty, doanh </a:t>
            </a:r>
            <a:r>
              <a:rPr lang="vi-VN" dirty="0" err="1"/>
              <a:t>nghiệp</a:t>
            </a:r>
            <a:r>
              <a:rPr lang="vi-VN" dirty="0"/>
              <a:t>, ô-tô không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lái</a:t>
            </a:r>
            <a:r>
              <a:rPr lang="vi-VN" dirty="0"/>
              <a:t> </a:t>
            </a:r>
            <a:r>
              <a:rPr lang="vi-VN" dirty="0" err="1"/>
              <a:t>sẽ</a:t>
            </a:r>
            <a:r>
              <a:rPr lang="vi-VN" dirty="0"/>
              <a:t> </a:t>
            </a:r>
            <a:r>
              <a:rPr lang="vi-VN" dirty="0" err="1"/>
              <a:t>chiếm</a:t>
            </a:r>
            <a:r>
              <a:rPr lang="vi-VN" dirty="0"/>
              <a:t> 10% </a:t>
            </a:r>
            <a:r>
              <a:rPr lang="vi-VN" dirty="0" err="1"/>
              <a:t>thị</a:t>
            </a:r>
            <a:r>
              <a:rPr lang="vi-VN" dirty="0"/>
              <a:t> </a:t>
            </a:r>
            <a:r>
              <a:rPr lang="vi-VN" dirty="0" err="1"/>
              <a:t>phần</a:t>
            </a:r>
            <a:r>
              <a:rPr lang="vi-VN" dirty="0"/>
              <a:t> ô-tô ở </a:t>
            </a:r>
            <a:r>
              <a:rPr lang="vi-VN" dirty="0" err="1"/>
              <a:t>Mỹ</a:t>
            </a:r>
            <a:r>
              <a:rPr lang="vi-VN" dirty="0"/>
              <a:t>, .</a:t>
            </a:r>
            <a:r>
              <a:rPr lang="vi-VN" dirty="0" err="1"/>
              <a:t>v.v</a:t>
            </a:r>
            <a:r>
              <a:rPr lang="vi-VN" dirty="0"/>
              <a:t>...</a:t>
            </a:r>
          </a:p>
          <a:p>
            <a:pPr fontAlgn="base">
              <a:lnSpc>
                <a:spcPct val="90000"/>
              </a:lnSpc>
            </a:pPr>
            <a:r>
              <a:rPr lang="vi-VN" dirty="0"/>
              <a:t>- Đây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cuộc</a:t>
            </a:r>
            <a:r>
              <a:rPr lang="vi-VN" dirty="0"/>
              <a:t> </a:t>
            </a:r>
            <a:r>
              <a:rPr lang="vi-VN" dirty="0" err="1"/>
              <a:t>cách</a:t>
            </a:r>
            <a:r>
              <a:rPr lang="vi-VN" dirty="0"/>
              <a:t> </a:t>
            </a:r>
            <a:r>
              <a:rPr lang="vi-VN" dirty="0" err="1"/>
              <a:t>mạng</a:t>
            </a:r>
            <a:r>
              <a:rPr lang="vi-VN" dirty="0"/>
              <a:t> không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tiền</a:t>
            </a:r>
            <a:r>
              <a:rPr lang="vi-VN" dirty="0"/>
              <a:t> </a:t>
            </a:r>
            <a:r>
              <a:rPr lang="vi-VN" dirty="0" err="1"/>
              <a:t>lệ</a:t>
            </a:r>
            <a:r>
              <a:rPr lang="vi-VN" dirty="0"/>
              <a:t>, đem </a:t>
            </a:r>
            <a:r>
              <a:rPr lang="vi-VN" dirty="0" err="1"/>
              <a:t>lại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 </a:t>
            </a:r>
            <a:r>
              <a:rPr lang="vi-VN" dirty="0" err="1"/>
              <a:t>lợi</a:t>
            </a:r>
            <a:r>
              <a:rPr lang="vi-VN" dirty="0"/>
              <a:t> </a:t>
            </a:r>
            <a:r>
              <a:rPr lang="vi-VN" dirty="0" err="1"/>
              <a:t>ích</a:t>
            </a:r>
            <a:r>
              <a:rPr lang="vi-VN" dirty="0"/>
              <a:t> nhưng </a:t>
            </a:r>
            <a:r>
              <a:rPr lang="vi-VN" dirty="0" err="1"/>
              <a:t>cũng</a:t>
            </a:r>
            <a:r>
              <a:rPr lang="vi-VN" dirty="0"/>
              <a:t> </a:t>
            </a:r>
            <a:r>
              <a:rPr lang="vi-VN" dirty="0" err="1"/>
              <a:t>chứa</a:t>
            </a:r>
            <a:r>
              <a:rPr lang="vi-VN" dirty="0"/>
              <a:t> </a:t>
            </a:r>
            <a:r>
              <a:rPr lang="vi-VN" dirty="0" err="1"/>
              <a:t>đựng</a:t>
            </a:r>
            <a:r>
              <a:rPr lang="vi-VN" dirty="0"/>
              <a:t> </a:t>
            </a:r>
            <a:r>
              <a:rPr lang="vi-VN" dirty="0" err="1"/>
              <a:t>đầy</a:t>
            </a:r>
            <a:r>
              <a:rPr lang="vi-VN" dirty="0"/>
              <a:t> </a:t>
            </a:r>
            <a:r>
              <a:rPr lang="vi-VN" dirty="0" err="1"/>
              <a:t>rủi</a:t>
            </a:r>
            <a:r>
              <a:rPr lang="vi-VN" dirty="0"/>
              <a:t> ro, </a:t>
            </a:r>
            <a:r>
              <a:rPr lang="vi-VN" dirty="0" err="1"/>
              <a:t>thách</a:t>
            </a:r>
            <a:r>
              <a:rPr lang="vi-VN" dirty="0"/>
              <a:t> </a:t>
            </a:r>
            <a:r>
              <a:rPr lang="vi-VN" dirty="0" err="1"/>
              <a:t>thức</a:t>
            </a:r>
            <a:r>
              <a:rPr lang="vi-VN" dirty="0"/>
              <a:t>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2050" name="Picture 2" descr="Káº¿t quáº£ hÃ¬nh áº£nh cho cÃ¡ch máº¡ng cÃ´ng nghiá»p 4.0 ngÃ nh xÃ¢y dá»±ng">
            <a:extLst>
              <a:ext uri="{FF2B5EF4-FFF2-40B4-BE49-F238E27FC236}">
                <a16:creationId xmlns:a16="http://schemas.microsoft.com/office/drawing/2014/main" id="{39B322B6-0CAF-42DD-9C9A-C8A05C68BF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5" r="-3" b="-3"/>
          <a:stretch/>
        </p:blipFill>
        <p:spPr bwMode="auto">
          <a:xfrm>
            <a:off x="6562032" y="2025981"/>
            <a:ext cx="4942580" cy="434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734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A391CD8-6CAC-409D-8A78-7E8F4215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0" y="547910"/>
            <a:ext cx="7591425" cy="128089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LỢI ÍT CỦA CUỘC CÁCH MẠNG CÔNG NGHIỆP 4.0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ACF3B7A-356F-49B5-850A-D8DBEAE9E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z="2400" dirty="0">
                <a:latin typeface="+mj-lt"/>
              </a:rPr>
              <a:t>Thay </a:t>
            </a:r>
            <a:r>
              <a:rPr lang="vi-VN" sz="2400" dirty="0" err="1">
                <a:latin typeface="+mj-lt"/>
              </a:rPr>
              <a:t>đổi</a:t>
            </a:r>
            <a:r>
              <a:rPr lang="vi-VN" sz="2400" dirty="0">
                <a:latin typeface="+mj-lt"/>
              </a:rPr>
              <a:t> cơ </a:t>
            </a:r>
            <a:r>
              <a:rPr lang="vi-VN" sz="2400" dirty="0" err="1">
                <a:latin typeface="+mj-lt"/>
              </a:rPr>
              <a:t>cấu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hệ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thống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sản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xuất</a:t>
            </a:r>
            <a:endParaRPr lang="vi-VN" sz="2400" dirty="0">
              <a:latin typeface="+mj-lt"/>
            </a:endParaRPr>
          </a:p>
          <a:p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Tăng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suất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hiệu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lao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Giảm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chi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phí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tăng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lợi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nhuận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sz="2400" dirty="0" err="1">
                <a:latin typeface="+mj-lt"/>
              </a:rPr>
              <a:t>Cải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thiện</a:t>
            </a:r>
            <a:r>
              <a:rPr lang="vi-VN" sz="2400" dirty="0">
                <a:latin typeface="+mj-lt"/>
              </a:rPr>
              <a:t> môi </a:t>
            </a:r>
            <a:r>
              <a:rPr lang="vi-VN" sz="2400" dirty="0" err="1">
                <a:latin typeface="+mj-lt"/>
              </a:rPr>
              <a:t>trường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làm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việc</a:t>
            </a:r>
            <a:r>
              <a:rPr lang="vi-VN" sz="2400" dirty="0">
                <a:latin typeface="+mj-lt"/>
              </a:rPr>
              <a:t>, tăng </a:t>
            </a:r>
            <a:r>
              <a:rPr lang="vi-VN" sz="2400" dirty="0" err="1">
                <a:latin typeface="+mj-lt"/>
              </a:rPr>
              <a:t>cường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sức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khỏe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người</a:t>
            </a:r>
            <a:r>
              <a:rPr lang="vi-VN" sz="2400" dirty="0">
                <a:latin typeface="+mj-lt"/>
              </a:rPr>
              <a:t> lao </a:t>
            </a:r>
            <a:r>
              <a:rPr lang="vi-VN" sz="2400" dirty="0" err="1">
                <a:latin typeface="+mj-lt"/>
              </a:rPr>
              <a:t>động</a:t>
            </a:r>
            <a:endParaRPr lang="vi-VN" sz="2400" dirty="0">
              <a:latin typeface="+mj-lt"/>
            </a:endParaRPr>
          </a:p>
          <a:p>
            <a:r>
              <a:rPr lang="vi-VN" sz="2400" dirty="0">
                <a:latin typeface="+mj-lt"/>
              </a:rPr>
              <a:t>Nâng cao </a:t>
            </a:r>
            <a:r>
              <a:rPr lang="vi-VN" sz="2400" dirty="0" err="1">
                <a:latin typeface="+mj-lt"/>
              </a:rPr>
              <a:t>chất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lượng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cuộc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sống</a:t>
            </a:r>
            <a:endParaRPr lang="vi-VN" sz="2400" dirty="0">
              <a:latin typeface="+mj-lt"/>
            </a:endParaRP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4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0F4B128-CC7F-4B55-A0AC-824E4BA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158" y="422084"/>
            <a:ext cx="7589837" cy="128089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LỢI ÍT CỦA CUỘC CÁCH MẠNG CÔNG NGHIỆP 4.0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89DF2EE-428D-414E-83BA-A13BE9B86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5718" y="1732756"/>
            <a:ext cx="8866716" cy="941069"/>
          </a:xfrm>
        </p:spPr>
        <p:txBody>
          <a:bodyPr/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minh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công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ệ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mang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lợi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ích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lớn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cho con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endParaRPr lang="vi-V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45" descr="http://t1.gstatic.com/images?q=tbn:ANd9GcQc0zbzLzjT3m9zD9ZfkT5Y6FHc10tlmYRAuemQtBZ31g19rPpL">
            <a:extLst>
              <a:ext uri="{FF2B5EF4-FFF2-40B4-BE49-F238E27FC236}">
                <a16:creationId xmlns:a16="http://schemas.microsoft.com/office/drawing/2014/main" id="{8B739059-346E-4D9A-BAC2-BE78186B0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5739" y="2493632"/>
            <a:ext cx="9196493" cy="3685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6724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1" descr="http://avuong.com/wp-content/uploads/2012/05/75152710-21926_VIIV_INTEL.jpg">
            <a:extLst>
              <a:ext uri="{FF2B5EF4-FFF2-40B4-BE49-F238E27FC236}">
                <a16:creationId xmlns:a16="http://schemas.microsoft.com/office/drawing/2014/main" id="{5B7B2687-9BDD-481B-AEE8-904B3C82D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55" y="223073"/>
            <a:ext cx="9633566" cy="6406320"/>
          </a:xfrm>
          <a:prstGeom prst="rect">
            <a:avLst/>
          </a:prstGeom>
          <a:noFill/>
        </p:spPr>
      </p:pic>
      <p:sp>
        <p:nvSpPr>
          <p:cNvPr id="13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4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Káº¿t quáº£ hÃ¬nh áº£nh cho internet">
            <a:extLst>
              <a:ext uri="{FF2B5EF4-FFF2-40B4-BE49-F238E27FC236}">
                <a16:creationId xmlns:a16="http://schemas.microsoft.com/office/drawing/2014/main" id="{0168206A-3A17-44D4-BA3B-BA9BC36A5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054" y="598630"/>
            <a:ext cx="9419573" cy="566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72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áº¿t quáº£ hÃ¬nh áº£nh cho robot cÆ°á»p Äi cÃ´ng viá»c">
            <a:extLst>
              <a:ext uri="{FF2B5EF4-FFF2-40B4-BE49-F238E27FC236}">
                <a16:creationId xmlns:a16="http://schemas.microsoft.com/office/drawing/2014/main" id="{A0E0BDDE-DE20-465C-9DC5-321C8EA84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7" r="7752"/>
          <a:stretch/>
        </p:blipFill>
        <p:spPr bwMode="auto">
          <a:xfrm>
            <a:off x="2317073" y="2778251"/>
            <a:ext cx="9126244" cy="362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69AAFF52-256E-4BFE-981A-556E35C26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6" y="624110"/>
            <a:ext cx="3239704" cy="72529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 HẠI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4A5CC7D-D2B5-4F7C-B9FC-00BF3B2EE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9919" y="1349406"/>
            <a:ext cx="8915400" cy="3777622"/>
          </a:xfrm>
        </p:spPr>
        <p:txBody>
          <a:bodyPr>
            <a:normAutofit/>
          </a:bodyPr>
          <a:lstStyle/>
          <a:p>
            <a:pPr algn="just"/>
            <a:r>
              <a:rPr lang="vi-VN" sz="2000" dirty="0">
                <a:solidFill>
                  <a:schemeClr val="bg1"/>
                </a:solidFill>
                <a:latin typeface="+mj-lt"/>
              </a:rPr>
              <a:t>Như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đã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nói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trên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, lao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động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tay chân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sẽ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từng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bước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bị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thay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thế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hoàn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toàn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bởi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công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nghệ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và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robot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. Ngay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đến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cả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những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công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việc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tỉ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mỉ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phức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tạp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nhất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thì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robot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vẫn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có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thể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làm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được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.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Tình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trạng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diễn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 ở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cụ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quốc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thế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vi-VN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514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áº¿t quáº£ hÃ¬nh áº£nh cho hacker den">
            <a:extLst>
              <a:ext uri="{FF2B5EF4-FFF2-40B4-BE49-F238E27FC236}">
                <a16:creationId xmlns:a16="http://schemas.microsoft.com/office/drawing/2014/main" id="{5F30B316-8334-4871-8607-267475D07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257BC83F-5C52-441F-BE83-1E29B5114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972" y="852710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 HẠI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F6FD185-4055-4CFF-8197-7EE7E2124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hacker </a:t>
            </a:r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xâm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hoại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đánh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tin: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Cách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mạng</a:t>
            </a:r>
            <a:r>
              <a:rPr lang="vi-VN" dirty="0">
                <a:solidFill>
                  <a:schemeClr val="tx1"/>
                </a:solidFill>
              </a:rPr>
              <a:t> công </a:t>
            </a:r>
            <a:r>
              <a:rPr lang="vi-VN" dirty="0" err="1">
                <a:solidFill>
                  <a:schemeClr val="tx1"/>
                </a:solidFill>
              </a:rPr>
              <a:t>nghiệp</a:t>
            </a:r>
            <a:r>
              <a:rPr lang="vi-VN" dirty="0">
                <a:solidFill>
                  <a:schemeClr val="tx1"/>
                </a:solidFill>
              </a:rPr>
              <a:t> 4.0 </a:t>
            </a:r>
            <a:r>
              <a:rPr lang="vi-VN" dirty="0" err="1">
                <a:solidFill>
                  <a:schemeClr val="tx1"/>
                </a:solidFill>
              </a:rPr>
              <a:t>sử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dùng</a:t>
            </a:r>
            <a:r>
              <a:rPr lang="vi-VN" dirty="0">
                <a:solidFill>
                  <a:schemeClr val="tx1"/>
                </a:solidFill>
              </a:rPr>
              <a:t> công </a:t>
            </a:r>
            <a:r>
              <a:rPr lang="vi-VN" dirty="0" err="1">
                <a:solidFill>
                  <a:schemeClr val="tx1"/>
                </a:solidFill>
              </a:rPr>
              <a:t>nghệ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để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kết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nối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mọi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thứ</a:t>
            </a:r>
            <a:r>
              <a:rPr lang="vi-VN" dirty="0">
                <a:solidFill>
                  <a:schemeClr val="tx1"/>
                </a:solidFill>
              </a:rPr>
              <a:t>, đây </a:t>
            </a:r>
            <a:r>
              <a:rPr lang="vi-VN" dirty="0" err="1">
                <a:solidFill>
                  <a:schemeClr val="tx1"/>
                </a:solidFill>
              </a:rPr>
              <a:t>cũng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chính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là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điểm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yếu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dễ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bị</a:t>
            </a:r>
            <a:r>
              <a:rPr lang="vi-VN" dirty="0">
                <a:solidFill>
                  <a:schemeClr val="tx1"/>
                </a:solidFill>
              </a:rPr>
              <a:t> khai </a:t>
            </a:r>
            <a:r>
              <a:rPr lang="vi-VN" dirty="0" err="1">
                <a:solidFill>
                  <a:schemeClr val="tx1"/>
                </a:solidFill>
              </a:rPr>
              <a:t>thác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nhất</a:t>
            </a:r>
            <a:r>
              <a:rPr lang="vi-VN" dirty="0">
                <a:solidFill>
                  <a:schemeClr val="tx1"/>
                </a:solidFill>
              </a:rPr>
              <a:t>. </a:t>
            </a:r>
            <a:r>
              <a:rPr lang="vi-VN" dirty="0" err="1">
                <a:solidFill>
                  <a:schemeClr val="tx1"/>
                </a:solidFill>
              </a:rPr>
              <a:t>Các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hacker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có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thể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tấn</a:t>
            </a:r>
            <a:r>
              <a:rPr lang="vi-VN" dirty="0">
                <a:solidFill>
                  <a:schemeClr val="tx1"/>
                </a:solidFill>
              </a:rPr>
              <a:t> công </a:t>
            </a:r>
            <a:r>
              <a:rPr lang="vi-VN" dirty="0" err="1">
                <a:solidFill>
                  <a:schemeClr val="tx1"/>
                </a:solidFill>
              </a:rPr>
              <a:t>vào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phần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mềm</a:t>
            </a:r>
            <a:r>
              <a:rPr lang="vi-VN" dirty="0">
                <a:solidFill>
                  <a:schemeClr val="tx1"/>
                </a:solidFill>
              </a:rPr>
              <a:t>, </a:t>
            </a:r>
            <a:r>
              <a:rPr lang="vi-VN" dirty="0" err="1">
                <a:solidFill>
                  <a:schemeClr val="tx1"/>
                </a:solidFill>
              </a:rPr>
              <a:t>mạng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lưới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quản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lý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gây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nhiều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thiệt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vi-V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03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564CE7A-C089-4C4F-A823-1E137C0BE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754" y="569496"/>
            <a:ext cx="6135419" cy="13756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vi-VN" sz="3100" b="1" dirty="0" err="1">
                <a:solidFill>
                  <a:srgbClr val="FF0000"/>
                </a:solidFill>
              </a:rPr>
              <a:t>Giới</a:t>
            </a:r>
            <a:r>
              <a:rPr lang="vi-VN" sz="3100" b="1" dirty="0">
                <a:solidFill>
                  <a:srgbClr val="FF0000"/>
                </a:solidFill>
              </a:rPr>
              <a:t> </a:t>
            </a:r>
            <a:r>
              <a:rPr lang="vi-VN" sz="3100" b="1" dirty="0" err="1">
                <a:solidFill>
                  <a:srgbClr val="FF0000"/>
                </a:solidFill>
              </a:rPr>
              <a:t>thiệu</a:t>
            </a:r>
            <a:r>
              <a:rPr lang="vi-VN" sz="3100" b="1" dirty="0">
                <a:solidFill>
                  <a:srgbClr val="FF0000"/>
                </a:solidFill>
              </a:rPr>
              <a:t> công </a:t>
            </a:r>
            <a:r>
              <a:rPr lang="vi-VN" sz="3100" b="1" dirty="0" err="1">
                <a:solidFill>
                  <a:srgbClr val="FF0000"/>
                </a:solidFill>
              </a:rPr>
              <a:t>nghiệp</a:t>
            </a:r>
            <a:r>
              <a:rPr lang="vi-VN" sz="3100" b="1" dirty="0">
                <a:solidFill>
                  <a:srgbClr val="FF0000"/>
                </a:solidFill>
              </a:rPr>
              <a:t> </a:t>
            </a:r>
            <a:r>
              <a:rPr lang="vi-VN" sz="3100" dirty="0">
                <a:solidFill>
                  <a:schemeClr val="bg1"/>
                </a:solidFill>
              </a:rPr>
              <a:t>4.0</a:t>
            </a:r>
            <a:br>
              <a:rPr lang="en-US" sz="3100" dirty="0">
                <a:solidFill>
                  <a:schemeClr val="bg1"/>
                </a:solidFill>
              </a:rPr>
            </a:b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45A5EFE-F6DB-4D70-9CB9-66AAD0144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954" y="2286419"/>
            <a:ext cx="3973943" cy="3440110"/>
          </a:xfrm>
        </p:spPr>
        <p:txBody>
          <a:bodyPr>
            <a:normAutofit/>
          </a:bodyPr>
          <a:lstStyle/>
          <a:p>
            <a:pPr algn="just"/>
            <a:r>
              <a:rPr lang="vi-VN" sz="2000" b="1" dirty="0" err="1"/>
              <a:t>Cách</a:t>
            </a:r>
            <a:r>
              <a:rPr lang="vi-VN" sz="2000" b="1" dirty="0"/>
              <a:t> </a:t>
            </a:r>
            <a:r>
              <a:rPr lang="vi-VN" sz="2000" b="1" dirty="0" err="1"/>
              <a:t>mạng</a:t>
            </a:r>
            <a:r>
              <a:rPr lang="vi-VN" sz="2000" b="1" dirty="0"/>
              <a:t> công </a:t>
            </a:r>
            <a:r>
              <a:rPr lang="vi-VN" sz="2000" b="1" dirty="0" err="1"/>
              <a:t>nghiệp</a:t>
            </a:r>
            <a:r>
              <a:rPr lang="vi-VN" sz="2000" b="1" dirty="0"/>
              <a:t> </a:t>
            </a:r>
            <a:r>
              <a:rPr lang="vi-VN" sz="2000" b="1" dirty="0" err="1"/>
              <a:t>lần</a:t>
            </a:r>
            <a:r>
              <a:rPr lang="vi-VN" sz="2000" b="1" dirty="0"/>
              <a:t> </a:t>
            </a:r>
            <a:r>
              <a:rPr lang="vi-VN" sz="2000" b="1" dirty="0" err="1"/>
              <a:t>thứ</a:t>
            </a:r>
            <a:r>
              <a:rPr lang="vi-VN" sz="2000" b="1" dirty="0"/>
              <a:t> tư (</a:t>
            </a:r>
            <a:r>
              <a:rPr lang="vi-VN" sz="2000" b="1" dirty="0" err="1"/>
              <a:t>Cách</a:t>
            </a:r>
            <a:r>
              <a:rPr lang="vi-VN" sz="2000" b="1" dirty="0"/>
              <a:t> </a:t>
            </a:r>
            <a:r>
              <a:rPr lang="vi-VN" sz="2000" b="1" dirty="0" err="1"/>
              <a:t>mạng</a:t>
            </a:r>
            <a:r>
              <a:rPr lang="vi-VN" sz="2000" b="1" dirty="0"/>
              <a:t> công </a:t>
            </a:r>
            <a:r>
              <a:rPr lang="vi-VN" sz="2000" b="1" dirty="0" err="1"/>
              <a:t>nghiệp</a:t>
            </a:r>
            <a:r>
              <a:rPr lang="vi-VN" sz="2000" b="1" dirty="0"/>
              <a:t> 4.0) </a:t>
            </a:r>
            <a:r>
              <a:rPr lang="vi-VN" sz="2000" b="1" dirty="0" err="1"/>
              <a:t>là</a:t>
            </a:r>
            <a:r>
              <a:rPr lang="vi-VN" sz="2000" b="1" dirty="0"/>
              <a:t> </a:t>
            </a:r>
            <a:r>
              <a:rPr lang="vi-VN" sz="2000" b="1" dirty="0" err="1"/>
              <a:t>sự</a:t>
            </a:r>
            <a:r>
              <a:rPr lang="vi-VN" sz="2000" b="1" dirty="0"/>
              <a:t> </a:t>
            </a:r>
            <a:r>
              <a:rPr lang="vi-VN" sz="2000" b="1" dirty="0" err="1"/>
              <a:t>kết</a:t>
            </a:r>
            <a:r>
              <a:rPr lang="vi-VN" sz="2000" b="1" dirty="0"/>
              <a:t> </a:t>
            </a:r>
            <a:r>
              <a:rPr lang="vi-VN" sz="2000" b="1" dirty="0" err="1"/>
              <a:t>hợp</a:t>
            </a:r>
            <a:r>
              <a:rPr lang="vi-VN" sz="2000" b="1" dirty="0"/>
              <a:t> </a:t>
            </a:r>
            <a:r>
              <a:rPr lang="vi-VN" sz="2000" b="1" dirty="0" err="1"/>
              <a:t>các</a:t>
            </a:r>
            <a:r>
              <a:rPr lang="vi-VN" sz="2000" b="1" dirty="0"/>
              <a:t> công </a:t>
            </a:r>
            <a:r>
              <a:rPr lang="vi-VN" sz="2000" b="1" dirty="0" err="1"/>
              <a:t>nghệ</a:t>
            </a:r>
            <a:r>
              <a:rPr lang="vi-VN" sz="2000" b="1" dirty="0"/>
              <a:t> </a:t>
            </a:r>
            <a:r>
              <a:rPr lang="vi-VN" sz="2000" b="1" dirty="0" err="1"/>
              <a:t>giúp</a:t>
            </a:r>
            <a:r>
              <a:rPr lang="vi-VN" sz="2000" b="1" dirty="0"/>
              <a:t> </a:t>
            </a:r>
            <a:r>
              <a:rPr lang="vi-VN" sz="2000" b="1" dirty="0" err="1"/>
              <a:t>xóa</a:t>
            </a:r>
            <a:r>
              <a:rPr lang="vi-VN" sz="2000" b="1" dirty="0"/>
              <a:t> </a:t>
            </a:r>
            <a:r>
              <a:rPr lang="vi-VN" sz="2000" b="1" dirty="0" err="1"/>
              <a:t>nhòa</a:t>
            </a:r>
            <a:r>
              <a:rPr lang="vi-VN" sz="2000" b="1" dirty="0"/>
              <a:t> ranh </a:t>
            </a:r>
            <a:r>
              <a:rPr lang="vi-VN" sz="2000" b="1" dirty="0" err="1"/>
              <a:t>giới</a:t>
            </a:r>
            <a:r>
              <a:rPr lang="vi-VN" sz="2000" b="1" dirty="0"/>
              <a:t> </a:t>
            </a:r>
            <a:r>
              <a:rPr lang="vi-VN" sz="2000" b="1" dirty="0" err="1"/>
              <a:t>giữa</a:t>
            </a:r>
            <a:r>
              <a:rPr lang="vi-VN" sz="2000" b="1" dirty="0"/>
              <a:t> </a:t>
            </a:r>
            <a:r>
              <a:rPr lang="vi-VN" sz="2000" b="1" dirty="0" err="1"/>
              <a:t>các</a:t>
            </a:r>
            <a:r>
              <a:rPr lang="vi-VN" sz="2000" b="1" dirty="0"/>
              <a:t> </a:t>
            </a:r>
            <a:r>
              <a:rPr lang="vi-VN" sz="2000" b="1" dirty="0" err="1"/>
              <a:t>lĩnh</a:t>
            </a:r>
            <a:r>
              <a:rPr lang="vi-VN" sz="2000" b="1" dirty="0"/>
              <a:t> </a:t>
            </a:r>
            <a:r>
              <a:rPr lang="vi-VN" sz="2000" b="1" dirty="0" err="1"/>
              <a:t>vực</a:t>
            </a:r>
            <a:r>
              <a:rPr lang="vi-VN" sz="2000" b="1" dirty="0"/>
              <a:t> </a:t>
            </a:r>
            <a:r>
              <a:rPr lang="vi-VN" sz="2000" b="1" dirty="0" err="1"/>
              <a:t>vật</a:t>
            </a:r>
            <a:r>
              <a:rPr lang="vi-VN" sz="2000" b="1" dirty="0"/>
              <a:t> </a:t>
            </a:r>
            <a:r>
              <a:rPr lang="vi-VN" sz="2000" b="1" dirty="0" err="1"/>
              <a:t>lý</a:t>
            </a:r>
            <a:r>
              <a:rPr lang="vi-VN" sz="2000" b="1" dirty="0"/>
              <a:t>, </a:t>
            </a:r>
            <a:r>
              <a:rPr lang="vi-VN" sz="2000" b="1" dirty="0" err="1"/>
              <a:t>số</a:t>
            </a:r>
            <a:r>
              <a:rPr lang="vi-VN" sz="2000" b="1" dirty="0"/>
              <a:t> </a:t>
            </a:r>
            <a:r>
              <a:rPr lang="vi-VN" sz="2000" b="1" dirty="0" err="1"/>
              <a:t>hóa</a:t>
            </a:r>
            <a:r>
              <a:rPr lang="vi-VN" sz="2000" b="1" dirty="0"/>
              <a:t> </a:t>
            </a:r>
            <a:r>
              <a:rPr lang="vi-VN" sz="2000" b="1" dirty="0" err="1"/>
              <a:t>và</a:t>
            </a:r>
            <a:r>
              <a:rPr lang="vi-VN" sz="2000" b="1" dirty="0"/>
              <a:t> sinh </a:t>
            </a:r>
            <a:r>
              <a:rPr lang="vi-VN" sz="2000" b="1" dirty="0" err="1"/>
              <a:t>học</a:t>
            </a:r>
            <a:r>
              <a:rPr lang="vi-VN" sz="2000" b="1" dirty="0"/>
              <a:t>.</a:t>
            </a:r>
            <a:endParaRPr lang="vi-VN" sz="2000" dirty="0"/>
          </a:p>
          <a:p>
            <a:pPr algn="just"/>
            <a:endParaRPr lang="en-US" dirty="0"/>
          </a:p>
        </p:txBody>
      </p:sp>
      <p:pic>
        <p:nvPicPr>
          <p:cNvPr id="10" name="Picture 12" descr="http://hvcsnd.edu.vn/Uploads/2018/10/6/1_678344.jpg">
            <a:extLst>
              <a:ext uri="{FF2B5EF4-FFF2-40B4-BE49-F238E27FC236}">
                <a16:creationId xmlns:a16="http://schemas.microsoft.com/office/drawing/2014/main" id="{38A1123F-A5E5-46EA-8375-4CEFAC0EB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544" y="1924526"/>
            <a:ext cx="5300340" cy="32245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4229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Káº¿t quáº£ hÃ¬nh áº£nh cho CHÃNH TRI Báº¤T á»N">
            <a:extLst>
              <a:ext uri="{FF2B5EF4-FFF2-40B4-BE49-F238E27FC236}">
                <a16:creationId xmlns:a16="http://schemas.microsoft.com/office/drawing/2014/main" id="{A844160B-202A-427C-8A3A-C74E670ABF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4" b="1137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47FFA9CC-1C2B-4CAC-BC41-D5FCABA3D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86" y="668498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 HẠI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8BBBF56-E182-413F-9779-7BE2F6032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Bất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ổn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</a:t>
            </a:r>
          </a:p>
          <a:p>
            <a:pPr marL="0" indent="0" algn="just">
              <a:buNone/>
            </a:pP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lụy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lớn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4.0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bất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ổn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nó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đem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Tỉ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thất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gia tăng,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triệu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mất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dẫn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mất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niềm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cuộc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sống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phủ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nước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không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biện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pháp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quyết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kịp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dẫn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bạo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loạn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đụng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vũ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lực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000" b="1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sz="20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127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 descr="HÃ¬nh áº£nh cÃ³ liÃªn quan">
            <a:extLst>
              <a:ext uri="{FF2B5EF4-FFF2-40B4-BE49-F238E27FC236}">
                <a16:creationId xmlns:a16="http://schemas.microsoft.com/office/drawing/2014/main" id="{9CA3824C-AAFF-496B-8A58-A93175C68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7" b="1031"/>
          <a:stretch/>
        </p:blipFill>
        <p:spPr bwMode="auto">
          <a:xfrm>
            <a:off x="5153024" y="1314894"/>
            <a:ext cx="6791326" cy="4901128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9DA29B16-3E4E-4200-A7BF-5E80BBD27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625" y="306333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 HẠI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A9B9D03-55FC-4CF9-B6FF-EAA213FC5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687" y="1587222"/>
            <a:ext cx="3963988" cy="4794527"/>
          </a:xfrm>
        </p:spPr>
        <p:txBody>
          <a:bodyPr>
            <a:normAutofit/>
          </a:bodyPr>
          <a:lstStyle/>
          <a:p>
            <a:pPr algn="just"/>
            <a:r>
              <a:rPr lang="en-US" b="1" dirty="0" err="1">
                <a:solidFill>
                  <a:schemeClr val="bg1"/>
                </a:solidFill>
              </a:rPr>
              <a:t>Tình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hình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cách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mạng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công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nghiệp</a:t>
            </a:r>
            <a:r>
              <a:rPr lang="en-US" b="1" dirty="0">
                <a:solidFill>
                  <a:schemeClr val="bg1"/>
                </a:solidFill>
              </a:rPr>
              <a:t> 4.0 ở </a:t>
            </a:r>
            <a:r>
              <a:rPr lang="en-US" b="1" dirty="0" err="1">
                <a:solidFill>
                  <a:schemeClr val="bg1"/>
                </a:solidFill>
              </a:rPr>
              <a:t>Việt</a:t>
            </a:r>
            <a:r>
              <a:rPr lang="en-US" b="1" dirty="0">
                <a:solidFill>
                  <a:schemeClr val="bg1"/>
                </a:solidFill>
              </a:rPr>
              <a:t> Nam ra </a:t>
            </a:r>
            <a:r>
              <a:rPr lang="en-US" b="1" dirty="0" err="1">
                <a:solidFill>
                  <a:schemeClr val="bg1"/>
                </a:solidFill>
              </a:rPr>
              <a:t>sao</a:t>
            </a:r>
            <a:r>
              <a:rPr lang="en-US" b="1" dirty="0">
                <a:solidFill>
                  <a:schemeClr val="bg1"/>
                </a:solidFill>
              </a:rPr>
              <a:t>?</a:t>
            </a:r>
          </a:p>
          <a:p>
            <a:pPr marL="0" indent="0" algn="just">
              <a:buNone/>
            </a:pPr>
            <a:r>
              <a:rPr lang="vi-VN" dirty="0" err="1">
                <a:solidFill>
                  <a:schemeClr val="bg1"/>
                </a:solidFill>
              </a:rPr>
              <a:t>Hầu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hết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các</a:t>
            </a:r>
            <a:r>
              <a:rPr lang="vi-VN" dirty="0">
                <a:solidFill>
                  <a:schemeClr val="bg1"/>
                </a:solidFill>
              </a:rPr>
              <a:t> doanh </a:t>
            </a:r>
            <a:r>
              <a:rPr lang="vi-VN" dirty="0" err="1">
                <a:solidFill>
                  <a:schemeClr val="bg1"/>
                </a:solidFill>
              </a:rPr>
              <a:t>nghiệp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Việt</a:t>
            </a:r>
            <a:r>
              <a:rPr lang="vi-VN" dirty="0">
                <a:solidFill>
                  <a:schemeClr val="bg1"/>
                </a:solidFill>
              </a:rPr>
              <a:t> Nam </a:t>
            </a:r>
            <a:r>
              <a:rPr lang="vi-VN" dirty="0" err="1">
                <a:solidFill>
                  <a:schemeClr val="bg1"/>
                </a:solidFill>
              </a:rPr>
              <a:t>vẫn</a:t>
            </a:r>
            <a:r>
              <a:rPr lang="vi-VN" dirty="0">
                <a:solidFill>
                  <a:schemeClr val="bg1"/>
                </a:solidFill>
              </a:rPr>
              <a:t> chưa </a:t>
            </a:r>
            <a:r>
              <a:rPr lang="vi-VN" dirty="0" err="1">
                <a:solidFill>
                  <a:schemeClr val="bg1"/>
                </a:solidFill>
              </a:rPr>
              <a:t>sẵn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sàng</a:t>
            </a:r>
            <a:r>
              <a:rPr lang="vi-VN" dirty="0">
                <a:solidFill>
                  <a:schemeClr val="bg1"/>
                </a:solidFill>
              </a:rPr>
              <a:t> cho </a:t>
            </a:r>
            <a:r>
              <a:rPr lang="vi-VN" dirty="0" err="1">
                <a:solidFill>
                  <a:schemeClr val="bg1"/>
                </a:solidFill>
              </a:rPr>
              <a:t>cuộc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cách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mạng</a:t>
            </a:r>
            <a:r>
              <a:rPr lang="vi-VN" dirty="0">
                <a:solidFill>
                  <a:schemeClr val="bg1"/>
                </a:solidFill>
              </a:rPr>
              <a:t> công </a:t>
            </a:r>
            <a:r>
              <a:rPr lang="vi-VN" dirty="0" err="1">
                <a:solidFill>
                  <a:schemeClr val="bg1"/>
                </a:solidFill>
              </a:rPr>
              <a:t>nghiệp</a:t>
            </a:r>
            <a:r>
              <a:rPr lang="vi-VN" dirty="0">
                <a:solidFill>
                  <a:schemeClr val="bg1"/>
                </a:solidFill>
              </a:rPr>
              <a:t> 4.0. Cơ </a:t>
            </a:r>
            <a:r>
              <a:rPr lang="vi-VN" dirty="0" err="1">
                <a:solidFill>
                  <a:schemeClr val="bg1"/>
                </a:solidFill>
              </a:rPr>
              <a:t>sở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hạ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tầng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kỹ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thuật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và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chất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lượng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nguồn</a:t>
            </a:r>
            <a:r>
              <a:rPr lang="vi-VN" dirty="0">
                <a:solidFill>
                  <a:schemeClr val="bg1"/>
                </a:solidFill>
              </a:rPr>
              <a:t> nhân </a:t>
            </a:r>
            <a:r>
              <a:rPr lang="vi-VN" dirty="0" err="1">
                <a:solidFill>
                  <a:schemeClr val="bg1"/>
                </a:solidFill>
              </a:rPr>
              <a:t>lực</a:t>
            </a:r>
            <a:r>
              <a:rPr lang="vi-VN" dirty="0">
                <a:solidFill>
                  <a:schemeClr val="bg1"/>
                </a:solidFill>
              </a:rPr>
              <a:t> chưa </a:t>
            </a:r>
            <a:r>
              <a:rPr lang="vi-VN" dirty="0" err="1">
                <a:solidFill>
                  <a:schemeClr val="bg1"/>
                </a:solidFill>
              </a:rPr>
              <a:t>phù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hợp</a:t>
            </a:r>
            <a:r>
              <a:rPr lang="vi-VN" dirty="0">
                <a:solidFill>
                  <a:schemeClr val="bg1"/>
                </a:solidFill>
              </a:rPr>
              <a:t> cho </a:t>
            </a:r>
            <a:r>
              <a:rPr lang="vi-VN" dirty="0" err="1">
                <a:solidFill>
                  <a:schemeClr val="bg1"/>
                </a:solidFill>
              </a:rPr>
              <a:t>một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hệ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thống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đạt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chuẩn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cách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mạng</a:t>
            </a:r>
            <a:r>
              <a:rPr lang="vi-VN" dirty="0">
                <a:solidFill>
                  <a:schemeClr val="bg1"/>
                </a:solidFill>
              </a:rPr>
              <a:t> công </a:t>
            </a:r>
            <a:r>
              <a:rPr lang="vi-VN" dirty="0" err="1">
                <a:solidFill>
                  <a:schemeClr val="bg1"/>
                </a:solidFill>
              </a:rPr>
              <a:t>nghiệp</a:t>
            </a:r>
            <a:r>
              <a:rPr lang="vi-VN" dirty="0">
                <a:solidFill>
                  <a:schemeClr val="bg1"/>
                </a:solidFill>
              </a:rPr>
              <a:t> 4.0</a:t>
            </a:r>
            <a:endParaRPr lang="en-US" b="1" dirty="0">
              <a:solidFill>
                <a:srgbClr val="FFFFFF"/>
              </a:solidFill>
            </a:endParaRPr>
          </a:p>
          <a:p>
            <a:pPr algn="just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027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BD97BD3-DD93-4017-82FA-F06FA801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 PHÁP 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5DD52FD-71C6-4B96-99FD-A336AE2BC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just"/>
            <a:r>
              <a:rPr lang="en-US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pháp</a:t>
            </a:r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chung</a:t>
            </a:r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tầng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kỹ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quan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trọng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nên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công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4.0.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doanh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phải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dựa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trên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tầng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nối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phải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công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nghệ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thông tin -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truyền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thông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công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endParaRPr lang="vi-VN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vi-VN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vi-VN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pháp</a:t>
            </a:r>
            <a:r>
              <a:rPr lang="vi-VN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đối</a:t>
            </a:r>
            <a:r>
              <a:rPr lang="vi-VN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vi-VN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</a:t>
            </a:r>
            <a:r>
              <a:rPr lang="vi-VN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thân </a:t>
            </a:r>
            <a:r>
              <a:rPr lang="vi-VN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mỗi</a:t>
            </a:r>
            <a:r>
              <a:rPr lang="vi-VN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thân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chúng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cũng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chuẩn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thích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4.0,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đào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thải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 algn="just"/>
            <a:endParaRPr lang="vi-VN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en-US" b="1" dirty="0"/>
          </a:p>
          <a:p>
            <a:pPr lvl="1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15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5CCA84E-E8ED-47CC-B302-BE5C084E0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584197"/>
            <a:ext cx="10267950" cy="13208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CẢM </a:t>
            </a:r>
            <a:r>
              <a:rPr lang="vi-VN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THẦY VÀ CÁC BẠN ĐÃ LẮNG NGHE BÀI TRINH CHIẾU CỦA TỤI EM </a:t>
            </a:r>
          </a:p>
        </p:txBody>
      </p:sp>
      <p:pic>
        <p:nvPicPr>
          <p:cNvPr id="8196" name="Picture 4" descr="Káº¿t quáº£ hÃ¬nh áº£nh cho Cáº¢M Æ N">
            <a:extLst>
              <a:ext uri="{FF2B5EF4-FFF2-40B4-BE49-F238E27FC236}">
                <a16:creationId xmlns:a16="http://schemas.microsoft.com/office/drawing/2014/main" id="{8D7B3A16-0B7C-4B2F-9136-988E40E05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40"/>
                    </a14:imgEffect>
                    <a14:imgEffect>
                      <a14:saturation sat="2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1985968"/>
            <a:ext cx="8555355" cy="4595808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/>
        </p:spPr>
      </p:pic>
    </p:spTree>
    <p:extLst>
      <p:ext uri="{BB962C8B-B14F-4D97-AF65-F5344CB8AC3E}">
        <p14:creationId xmlns:p14="http://schemas.microsoft.com/office/powerpoint/2010/main" val="19458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3EEAA61-BF44-4C00-B070-ACD8BBBDC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303" y="841188"/>
            <a:ext cx="3843375" cy="5175624"/>
          </a:xfrm>
        </p:spPr>
        <p:txBody>
          <a:bodyPr anchor="ctr">
            <a:normAutofit/>
          </a:bodyPr>
          <a:lstStyle/>
          <a:p>
            <a:r>
              <a:rPr lang="en-US" sz="3600" b="1" dirty="0" err="1">
                <a:solidFill>
                  <a:srgbClr val="FF0000"/>
                </a:solidFill>
              </a:rPr>
              <a:t>Khái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niệm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của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cuộc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Cách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mạng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công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nghiệp</a:t>
            </a:r>
            <a:r>
              <a:rPr lang="en-US" sz="3600" b="1" dirty="0">
                <a:solidFill>
                  <a:srgbClr val="FF0000"/>
                </a:solidFill>
              </a:rPr>
              <a:t> 4.0</a:t>
            </a: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1696EDC-5089-49FF-9E8C-68249D0F5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8935" y="1586145"/>
            <a:ext cx="5511296" cy="5175624"/>
          </a:xfrm>
        </p:spPr>
        <p:txBody>
          <a:bodyPr anchor="ctr">
            <a:normAutofit/>
          </a:bodyPr>
          <a:lstStyle/>
          <a:p>
            <a:pPr algn="just"/>
            <a:r>
              <a:rPr lang="vi-VN" sz="2400" dirty="0" err="1"/>
              <a:t>Bản</a:t>
            </a:r>
            <a:r>
              <a:rPr lang="vi-VN" sz="2400" dirty="0"/>
              <a:t> </a:t>
            </a:r>
            <a:r>
              <a:rPr lang="vi-VN" sz="2400" dirty="0" err="1"/>
              <a:t>chất</a:t>
            </a:r>
            <a:r>
              <a:rPr lang="vi-VN" sz="2400" dirty="0"/>
              <a:t> </a:t>
            </a:r>
            <a:r>
              <a:rPr lang="vi-VN" sz="2400" dirty="0" err="1"/>
              <a:t>của</a:t>
            </a:r>
            <a:r>
              <a:rPr lang="vi-VN" sz="2400" dirty="0"/>
              <a:t> CMCN </a:t>
            </a:r>
            <a:r>
              <a:rPr lang="vi-VN" sz="2400" dirty="0" err="1"/>
              <a:t>lần</a:t>
            </a:r>
            <a:r>
              <a:rPr lang="vi-VN" sz="2400" dirty="0"/>
              <a:t> </a:t>
            </a:r>
            <a:r>
              <a:rPr lang="vi-VN" sz="2400" dirty="0" err="1"/>
              <a:t>thứ</a:t>
            </a:r>
            <a:r>
              <a:rPr lang="vi-VN" sz="2400" dirty="0"/>
              <a:t> 4 </a:t>
            </a:r>
            <a:r>
              <a:rPr lang="vi-VN" sz="2400" dirty="0" err="1"/>
              <a:t>là</a:t>
            </a:r>
            <a:r>
              <a:rPr lang="vi-VN" sz="2400" dirty="0"/>
              <a:t> </a:t>
            </a:r>
            <a:r>
              <a:rPr lang="vi-VN" sz="2400" dirty="0" err="1"/>
              <a:t>dựa</a:t>
            </a:r>
            <a:r>
              <a:rPr lang="vi-VN" sz="2400" dirty="0"/>
              <a:t> trên </a:t>
            </a:r>
            <a:r>
              <a:rPr lang="vi-VN" sz="2400" dirty="0" err="1"/>
              <a:t>nền</a:t>
            </a:r>
            <a:r>
              <a:rPr lang="vi-VN" sz="2400" dirty="0"/>
              <a:t> </a:t>
            </a:r>
            <a:r>
              <a:rPr lang="vi-VN" sz="2400" dirty="0" err="1"/>
              <a:t>tảng</a:t>
            </a:r>
            <a:r>
              <a:rPr lang="vi-VN" sz="2400" dirty="0"/>
              <a:t> công </a:t>
            </a:r>
            <a:r>
              <a:rPr lang="vi-VN" sz="2400" dirty="0" err="1"/>
              <a:t>nghệ</a:t>
            </a:r>
            <a:r>
              <a:rPr lang="vi-VN" sz="2400" dirty="0"/>
              <a:t> </a:t>
            </a:r>
            <a:r>
              <a:rPr lang="vi-VN" sz="2400" dirty="0" err="1"/>
              <a:t>số</a:t>
            </a:r>
            <a:r>
              <a:rPr lang="vi-VN" sz="2400" dirty="0"/>
              <a:t> </a:t>
            </a:r>
            <a:r>
              <a:rPr lang="vi-VN" sz="2400" dirty="0" err="1"/>
              <a:t>và</a:t>
            </a:r>
            <a:r>
              <a:rPr lang="vi-VN" sz="2400" dirty="0"/>
              <a:t> </a:t>
            </a:r>
            <a:r>
              <a:rPr lang="vi-VN" sz="2400" dirty="0" err="1"/>
              <a:t>tích</a:t>
            </a:r>
            <a:r>
              <a:rPr lang="vi-VN" sz="2400" dirty="0"/>
              <a:t> </a:t>
            </a:r>
            <a:r>
              <a:rPr lang="vi-VN" sz="2400" dirty="0" err="1"/>
              <a:t>hợp</a:t>
            </a:r>
            <a:r>
              <a:rPr lang="vi-VN" sz="2400" dirty="0"/>
              <a:t> </a:t>
            </a:r>
            <a:r>
              <a:rPr lang="vi-VN" sz="2400" dirty="0" err="1"/>
              <a:t>tất</a:t>
            </a:r>
            <a:r>
              <a:rPr lang="vi-VN" sz="2400" dirty="0"/>
              <a:t> </a:t>
            </a:r>
            <a:r>
              <a:rPr lang="vi-VN" sz="2400" dirty="0" err="1"/>
              <a:t>cả</a:t>
            </a:r>
            <a:r>
              <a:rPr lang="vi-VN" sz="2400" dirty="0"/>
              <a:t> </a:t>
            </a:r>
            <a:r>
              <a:rPr lang="vi-VN" sz="2400" dirty="0" err="1"/>
              <a:t>các</a:t>
            </a:r>
            <a:r>
              <a:rPr lang="vi-VN" sz="2400" dirty="0"/>
              <a:t> công </a:t>
            </a:r>
            <a:r>
              <a:rPr lang="vi-VN" sz="2400" dirty="0" err="1"/>
              <a:t>nghệ</a:t>
            </a:r>
            <a:r>
              <a:rPr lang="vi-VN" sz="2400" dirty="0"/>
              <a:t> thông minh </a:t>
            </a:r>
            <a:r>
              <a:rPr lang="vi-VN" sz="2400" dirty="0" err="1"/>
              <a:t>để</a:t>
            </a:r>
            <a:r>
              <a:rPr lang="vi-VN" sz="2400" dirty="0"/>
              <a:t> </a:t>
            </a:r>
            <a:r>
              <a:rPr lang="vi-VN" sz="2400" dirty="0" err="1"/>
              <a:t>tối</a:t>
            </a:r>
            <a:r>
              <a:rPr lang="vi-VN" sz="2400" dirty="0"/>
              <a:t> ưu </a:t>
            </a:r>
            <a:r>
              <a:rPr lang="vi-VN" sz="2400" dirty="0" err="1"/>
              <a:t>hóa</a:t>
            </a:r>
            <a:r>
              <a:rPr lang="vi-VN" sz="2400" dirty="0"/>
              <a:t> quy </a:t>
            </a:r>
            <a:r>
              <a:rPr lang="vi-VN" sz="2400" dirty="0" err="1"/>
              <a:t>trình</a:t>
            </a:r>
            <a:r>
              <a:rPr lang="vi-VN" sz="2400" dirty="0"/>
              <a:t>, phương </a:t>
            </a:r>
            <a:r>
              <a:rPr lang="vi-VN" sz="2400" dirty="0" err="1"/>
              <a:t>thức</a:t>
            </a:r>
            <a:r>
              <a:rPr lang="vi-VN" sz="2400" dirty="0"/>
              <a:t> </a:t>
            </a:r>
            <a:r>
              <a:rPr lang="vi-VN" sz="2400" dirty="0" err="1"/>
              <a:t>sản</a:t>
            </a:r>
            <a:r>
              <a:rPr lang="vi-VN" sz="2400" dirty="0"/>
              <a:t> </a:t>
            </a:r>
            <a:r>
              <a:rPr lang="vi-VN" sz="2400" dirty="0" err="1"/>
              <a:t>xuất</a:t>
            </a:r>
            <a:r>
              <a:rPr lang="vi-VN" sz="2400" dirty="0"/>
              <a:t>; </a:t>
            </a:r>
            <a:r>
              <a:rPr lang="vi-VN" sz="2400" dirty="0" err="1"/>
              <a:t>nhấn</a:t>
            </a:r>
            <a:r>
              <a:rPr lang="vi-VN" sz="2400" dirty="0"/>
              <a:t> </a:t>
            </a:r>
            <a:r>
              <a:rPr lang="vi-VN" sz="2400" dirty="0" err="1"/>
              <a:t>mạnh</a:t>
            </a:r>
            <a:r>
              <a:rPr lang="vi-VN" sz="2400" dirty="0"/>
              <a:t> </a:t>
            </a:r>
            <a:r>
              <a:rPr lang="vi-VN" sz="2400" dirty="0" err="1"/>
              <a:t>những</a:t>
            </a:r>
            <a:r>
              <a:rPr lang="vi-VN" sz="2400" dirty="0"/>
              <a:t> công </a:t>
            </a:r>
            <a:r>
              <a:rPr lang="vi-VN" sz="2400" dirty="0" err="1"/>
              <a:t>nghệ</a:t>
            </a:r>
            <a:r>
              <a:rPr lang="vi-VN" sz="2400" dirty="0"/>
              <a:t> đang </a:t>
            </a:r>
            <a:r>
              <a:rPr lang="vi-VN" sz="2400" dirty="0" err="1"/>
              <a:t>và</a:t>
            </a:r>
            <a:r>
              <a:rPr lang="vi-VN" sz="2400" dirty="0"/>
              <a:t> </a:t>
            </a:r>
            <a:r>
              <a:rPr lang="vi-VN" sz="2400" dirty="0" err="1"/>
              <a:t>sẽ</a:t>
            </a:r>
            <a:r>
              <a:rPr lang="vi-VN" sz="2400" dirty="0"/>
              <a:t> </a:t>
            </a:r>
            <a:r>
              <a:rPr lang="vi-VN" sz="2400" dirty="0" err="1"/>
              <a:t>có</a:t>
            </a:r>
            <a:r>
              <a:rPr lang="vi-VN" sz="2400" dirty="0"/>
              <a:t> </a:t>
            </a:r>
            <a:r>
              <a:rPr lang="vi-VN" sz="2400" dirty="0" err="1"/>
              <a:t>tác</a:t>
            </a:r>
            <a:r>
              <a:rPr lang="vi-VN" sz="2400" dirty="0"/>
              <a:t> </a:t>
            </a:r>
            <a:r>
              <a:rPr lang="vi-VN" sz="2400" dirty="0" err="1"/>
              <a:t>động</a:t>
            </a:r>
            <a:r>
              <a:rPr lang="vi-VN" sz="2400" dirty="0"/>
              <a:t> </a:t>
            </a:r>
            <a:r>
              <a:rPr lang="vi-VN" sz="2400" dirty="0" err="1"/>
              <a:t>lớn</a:t>
            </a:r>
            <a:r>
              <a:rPr lang="vi-VN" sz="2400" dirty="0"/>
              <a:t> </a:t>
            </a:r>
            <a:r>
              <a:rPr lang="vi-VN" sz="2400" dirty="0" err="1"/>
              <a:t>nhất</a:t>
            </a:r>
            <a:r>
              <a:rPr lang="vi-VN" sz="2400" dirty="0"/>
              <a:t> </a:t>
            </a:r>
            <a:r>
              <a:rPr lang="vi-VN" sz="2400" dirty="0" err="1"/>
              <a:t>là</a:t>
            </a:r>
            <a:r>
              <a:rPr lang="vi-VN" sz="2400" dirty="0"/>
              <a:t> công </a:t>
            </a:r>
            <a:r>
              <a:rPr lang="vi-VN" sz="2400" dirty="0" err="1"/>
              <a:t>nghệ</a:t>
            </a:r>
            <a:r>
              <a:rPr lang="vi-VN" sz="2400" dirty="0"/>
              <a:t> in 3D, công </a:t>
            </a:r>
            <a:r>
              <a:rPr lang="vi-VN" sz="2400" dirty="0" err="1"/>
              <a:t>nghệ</a:t>
            </a:r>
            <a:r>
              <a:rPr lang="vi-VN" sz="2400" dirty="0"/>
              <a:t> sinh </a:t>
            </a:r>
            <a:r>
              <a:rPr lang="vi-VN" sz="2400" dirty="0" err="1"/>
              <a:t>học</a:t>
            </a:r>
            <a:r>
              <a:rPr lang="vi-VN" sz="2400" dirty="0"/>
              <a:t>, công </a:t>
            </a:r>
            <a:r>
              <a:rPr lang="vi-VN" sz="2400" dirty="0" err="1"/>
              <a:t>nghệ</a:t>
            </a:r>
            <a:r>
              <a:rPr lang="vi-VN" sz="2400" dirty="0"/>
              <a:t> </a:t>
            </a:r>
            <a:r>
              <a:rPr lang="vi-VN" sz="2400" dirty="0" err="1"/>
              <a:t>vật</a:t>
            </a:r>
            <a:r>
              <a:rPr lang="vi-VN" sz="2400" dirty="0"/>
              <a:t> </a:t>
            </a:r>
            <a:r>
              <a:rPr lang="vi-VN" sz="2400" dirty="0" err="1"/>
              <a:t>liệu</a:t>
            </a:r>
            <a:r>
              <a:rPr lang="vi-VN" sz="2400" dirty="0"/>
              <a:t> </a:t>
            </a:r>
            <a:r>
              <a:rPr lang="vi-VN" sz="2400" dirty="0" err="1"/>
              <a:t>mới</a:t>
            </a:r>
            <a:r>
              <a:rPr lang="vi-VN" sz="2400" dirty="0"/>
              <a:t>, công </a:t>
            </a:r>
            <a:r>
              <a:rPr lang="vi-VN" sz="2400" dirty="0" err="1"/>
              <a:t>nghệ</a:t>
            </a:r>
            <a:r>
              <a:rPr lang="vi-VN" sz="2400" dirty="0"/>
              <a:t> </a:t>
            </a:r>
            <a:r>
              <a:rPr lang="vi-VN" sz="2400" dirty="0" err="1"/>
              <a:t>tự</a:t>
            </a:r>
            <a:r>
              <a:rPr lang="vi-VN" sz="2400" dirty="0"/>
              <a:t> </a:t>
            </a:r>
            <a:r>
              <a:rPr lang="vi-VN" sz="2400" dirty="0" err="1"/>
              <a:t>động</a:t>
            </a:r>
            <a:r>
              <a:rPr lang="vi-VN" sz="2400" dirty="0"/>
              <a:t> </a:t>
            </a:r>
            <a:r>
              <a:rPr lang="vi-VN" sz="2400" dirty="0" err="1"/>
              <a:t>hóa</a:t>
            </a:r>
            <a:r>
              <a:rPr lang="vi-VN" sz="2400" dirty="0"/>
              <a:t>, </a:t>
            </a:r>
            <a:r>
              <a:rPr lang="vi-VN" sz="2400" dirty="0" err="1"/>
              <a:t>người</a:t>
            </a:r>
            <a:r>
              <a:rPr lang="vi-VN" sz="2400" dirty="0"/>
              <a:t> </a:t>
            </a:r>
            <a:r>
              <a:rPr lang="vi-VN" sz="2400" dirty="0" err="1"/>
              <a:t>máy</a:t>
            </a:r>
            <a:r>
              <a:rPr lang="vi-VN" sz="2400" dirty="0"/>
              <a:t>,..</a:t>
            </a:r>
          </a:p>
          <a:p>
            <a:pPr algn="just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587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8" descr="https://photo-3-baomoi.zadn.vn/w700_r1/2018_10_11_149_28110719/78e3afabe1ea08b451fb.jpg">
            <a:hlinkClick r:id="rId2"/>
            <a:extLst>
              <a:ext uri="{FF2B5EF4-FFF2-40B4-BE49-F238E27FC236}">
                <a16:creationId xmlns:a16="http://schemas.microsoft.com/office/drawing/2014/main" id="{5C151B8E-5A2F-45CB-B616-20C0F1DA1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3220EAEA-E68A-4759-B54A-4344DAB7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Nhìn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cuộc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lịch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5214BA9-C83F-4ED6-80D0-227FA9A37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3521" y="2630570"/>
            <a:ext cx="9603275" cy="3450613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Cuộc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lần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0" indent="0" algn="just">
              <a:buNone/>
            </a:pPr>
            <a:r>
              <a:rPr lang="vi-V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Nổ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 </a:t>
            </a:r>
            <a:r>
              <a:rPr lang="vi-V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khoảng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năm 1784. </a:t>
            </a:r>
            <a:r>
              <a:rPr lang="vi-V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Đặc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trưng </a:t>
            </a:r>
            <a:r>
              <a:rPr lang="vi-V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cuộc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công </a:t>
            </a:r>
            <a:r>
              <a:rPr lang="vi-V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lần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năng </a:t>
            </a:r>
            <a:r>
              <a:rPr lang="vi-V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nước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hơi </a:t>
            </a:r>
            <a:r>
              <a:rPr lang="vi-V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nước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cơ </a:t>
            </a:r>
            <a:r>
              <a:rPr lang="vi-V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hóa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endParaRPr lang="vi-V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sz="24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279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Káº¿t quáº£ hÃ¬nh áº£nh cho cuá»c cÃ¡ch máº¡ng cÃ´ng nghiá»p láº§n thá»© 2">
            <a:extLst>
              <a:ext uri="{FF2B5EF4-FFF2-40B4-BE49-F238E27FC236}">
                <a16:creationId xmlns:a16="http://schemas.microsoft.com/office/drawing/2014/main" id="{86044E18-C63D-4823-8621-4DFB69B4C6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8" r="12230" b="-1"/>
          <a:stretch/>
        </p:blipFill>
        <p:spPr bwMode="auto">
          <a:xfrm>
            <a:off x="4651898" y="-1"/>
            <a:ext cx="7540101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CBDC3B69-F962-46D9-B5A1-ACBCEAC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03" y="415141"/>
            <a:ext cx="3851123" cy="1320800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 err="1">
                <a:solidFill>
                  <a:srgbClr val="FF0000"/>
                </a:solidFill>
              </a:rPr>
              <a:t>Nhìn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lại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các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cuộc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cách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mạng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công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nghiệp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trong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lịch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sử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E7DD215-DE77-47B1-95EF-E22B402E3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6703" y="1871510"/>
            <a:ext cx="3851122" cy="3880773"/>
          </a:xfrm>
        </p:spPr>
        <p:txBody>
          <a:bodyPr>
            <a:noAutofit/>
          </a:bodyPr>
          <a:lstStyle/>
          <a:p>
            <a:pPr algn="just">
              <a:lnSpc>
                <a:spcPct val="90000"/>
              </a:lnSpc>
            </a:pPr>
            <a:r>
              <a:rPr lang="en-US" sz="2000" b="1" dirty="0" err="1"/>
              <a:t>Cuộc</a:t>
            </a:r>
            <a:r>
              <a:rPr lang="en-US" sz="2000" b="1" dirty="0"/>
              <a:t> </a:t>
            </a:r>
            <a:r>
              <a:rPr lang="en-US" sz="2000" b="1" dirty="0" err="1"/>
              <a:t>cách</a:t>
            </a:r>
            <a:r>
              <a:rPr lang="en-US" sz="2000" b="1" dirty="0"/>
              <a:t> </a:t>
            </a:r>
            <a:r>
              <a:rPr lang="en-US" sz="2000" b="1" dirty="0" err="1"/>
              <a:t>mạng</a:t>
            </a:r>
            <a:r>
              <a:rPr lang="en-US" sz="2000" b="1" dirty="0"/>
              <a:t> </a:t>
            </a:r>
            <a:r>
              <a:rPr lang="en-US" sz="2000" b="1" dirty="0" err="1"/>
              <a:t>công</a:t>
            </a:r>
            <a:r>
              <a:rPr lang="en-US" sz="2000" b="1" dirty="0"/>
              <a:t> </a:t>
            </a:r>
            <a:r>
              <a:rPr lang="en-US" sz="2000" b="1" dirty="0" err="1"/>
              <a:t>nghiệp</a:t>
            </a:r>
            <a:r>
              <a:rPr lang="en-US" sz="2000" b="1" dirty="0"/>
              <a:t> </a:t>
            </a:r>
            <a:r>
              <a:rPr lang="en-US" sz="2000" b="1" dirty="0" err="1"/>
              <a:t>lần</a:t>
            </a:r>
            <a:r>
              <a:rPr lang="en-US" sz="2000" b="1" dirty="0"/>
              <a:t> </a:t>
            </a:r>
            <a:r>
              <a:rPr lang="en-US" sz="2000" b="1" dirty="0" err="1"/>
              <a:t>thứ</a:t>
            </a:r>
            <a:r>
              <a:rPr lang="en-US" sz="2000" b="1" dirty="0"/>
              <a:t> 2:</a:t>
            </a:r>
          </a:p>
          <a:p>
            <a:pPr algn="just">
              <a:lnSpc>
                <a:spcPct val="90000"/>
              </a:lnSpc>
            </a:pPr>
            <a:r>
              <a:rPr lang="en-US" sz="2000" dirty="0"/>
              <a:t>R</a:t>
            </a:r>
            <a:r>
              <a:rPr lang="vi-VN" sz="2000" dirty="0"/>
              <a:t>a </a:t>
            </a:r>
            <a:r>
              <a:rPr lang="vi-VN" sz="2000" dirty="0" err="1"/>
              <a:t>đời</a:t>
            </a:r>
            <a:r>
              <a:rPr lang="vi-VN" sz="2000" dirty="0"/>
              <a:t> </a:t>
            </a:r>
            <a:r>
              <a:rPr lang="vi-VN" sz="2000" dirty="0" err="1"/>
              <a:t>từ</a:t>
            </a:r>
            <a:r>
              <a:rPr lang="vi-VN" sz="2000" dirty="0"/>
              <a:t> </a:t>
            </a:r>
            <a:r>
              <a:rPr lang="vi-VN" sz="2000" dirty="0" err="1"/>
              <a:t>khoảng</a:t>
            </a:r>
            <a:r>
              <a:rPr lang="vi-VN" sz="2000" dirty="0"/>
              <a:t> năm 1870 </a:t>
            </a:r>
            <a:r>
              <a:rPr lang="vi-VN" sz="2000" dirty="0" err="1"/>
              <a:t>đến</a:t>
            </a:r>
            <a:r>
              <a:rPr lang="vi-VN" sz="2000" dirty="0"/>
              <a:t> khi </a:t>
            </a:r>
            <a:r>
              <a:rPr lang="vi-VN" sz="2000" dirty="0" err="1"/>
              <a:t>Thế</a:t>
            </a:r>
            <a:r>
              <a:rPr lang="vi-VN" sz="2000" dirty="0"/>
              <a:t> </a:t>
            </a:r>
            <a:r>
              <a:rPr lang="vi-VN" sz="2000" dirty="0" err="1"/>
              <a:t>Chiến</a:t>
            </a:r>
            <a:r>
              <a:rPr lang="vi-VN" sz="2000" dirty="0"/>
              <a:t> I </a:t>
            </a:r>
            <a:r>
              <a:rPr lang="vi-VN" sz="2000" dirty="0" err="1"/>
              <a:t>nổ</a:t>
            </a:r>
            <a:r>
              <a:rPr lang="vi-VN" sz="2000" dirty="0"/>
              <a:t> ra. </a:t>
            </a:r>
            <a:r>
              <a:rPr lang="vi-VN" sz="2000" dirty="0" err="1"/>
              <a:t>Đặc</a:t>
            </a:r>
            <a:r>
              <a:rPr lang="vi-VN" sz="2000" dirty="0"/>
              <a:t> trưng </a:t>
            </a:r>
            <a:r>
              <a:rPr lang="vi-VN" sz="2000" dirty="0" err="1"/>
              <a:t>của</a:t>
            </a:r>
            <a:r>
              <a:rPr lang="vi-VN" sz="2000" dirty="0"/>
              <a:t> </a:t>
            </a:r>
            <a:r>
              <a:rPr lang="vi-VN" sz="2000" dirty="0" err="1"/>
              <a:t>cuộc</a:t>
            </a:r>
            <a:r>
              <a:rPr lang="vi-VN" sz="2000" dirty="0"/>
              <a:t> </a:t>
            </a:r>
            <a:r>
              <a:rPr lang="vi-VN" sz="2000" dirty="0" err="1"/>
              <a:t>cách</a:t>
            </a:r>
            <a:r>
              <a:rPr lang="vi-VN" sz="2000" dirty="0"/>
              <a:t> </a:t>
            </a:r>
            <a:r>
              <a:rPr lang="vi-VN" sz="2000" dirty="0" err="1"/>
              <a:t>mạng</a:t>
            </a:r>
            <a:r>
              <a:rPr lang="vi-VN" sz="2000" dirty="0"/>
              <a:t> công </a:t>
            </a:r>
            <a:r>
              <a:rPr lang="vi-VN" sz="2000" dirty="0" err="1"/>
              <a:t>nghiệp</a:t>
            </a:r>
            <a:r>
              <a:rPr lang="vi-VN" sz="2000" dirty="0"/>
              <a:t> </a:t>
            </a:r>
            <a:r>
              <a:rPr lang="vi-VN" sz="2000" dirty="0" err="1"/>
              <a:t>lần</a:t>
            </a:r>
            <a:r>
              <a:rPr lang="vi-VN" sz="2000" dirty="0"/>
              <a:t> </a:t>
            </a:r>
            <a:r>
              <a:rPr lang="vi-VN" sz="2000" dirty="0" err="1"/>
              <a:t>này</a:t>
            </a:r>
            <a:r>
              <a:rPr lang="vi-VN" sz="2000" dirty="0"/>
              <a:t> </a:t>
            </a:r>
            <a:r>
              <a:rPr lang="vi-VN" sz="2000" dirty="0" err="1"/>
              <a:t>là</a:t>
            </a:r>
            <a:r>
              <a:rPr lang="vi-VN" sz="2000" dirty="0"/>
              <a:t> </a:t>
            </a:r>
            <a:r>
              <a:rPr lang="vi-VN" sz="2000" dirty="0" err="1"/>
              <a:t>việc</a:t>
            </a:r>
            <a:r>
              <a:rPr lang="vi-VN" sz="2000" dirty="0"/>
              <a:t> </a:t>
            </a:r>
            <a:r>
              <a:rPr lang="vi-VN" sz="2000" dirty="0" err="1"/>
              <a:t>sử</a:t>
            </a:r>
            <a:r>
              <a:rPr lang="vi-VN" sz="2000" dirty="0"/>
              <a:t> </a:t>
            </a:r>
            <a:r>
              <a:rPr lang="vi-VN" sz="2000" dirty="0" err="1"/>
              <a:t>dụng</a:t>
            </a:r>
            <a:r>
              <a:rPr lang="vi-VN" sz="2000" dirty="0"/>
              <a:t> năng </a:t>
            </a:r>
            <a:r>
              <a:rPr lang="vi-VN" sz="2000" dirty="0" err="1"/>
              <a:t>lượng</a:t>
            </a:r>
            <a:r>
              <a:rPr lang="vi-VN" sz="2000" dirty="0"/>
              <a:t> </a:t>
            </a:r>
            <a:r>
              <a:rPr lang="vi-VN" sz="2000" dirty="0" err="1"/>
              <a:t>điện</a:t>
            </a:r>
            <a:r>
              <a:rPr lang="vi-VN" sz="2000" dirty="0"/>
              <a:t> </a:t>
            </a:r>
            <a:r>
              <a:rPr lang="vi-VN" sz="2000" dirty="0" err="1"/>
              <a:t>và</a:t>
            </a:r>
            <a:r>
              <a:rPr lang="vi-VN" sz="2000" dirty="0"/>
              <a:t> </a:t>
            </a:r>
            <a:r>
              <a:rPr lang="vi-VN" sz="2000" dirty="0" err="1"/>
              <a:t>sự</a:t>
            </a:r>
            <a:r>
              <a:rPr lang="vi-VN" sz="2000" dirty="0"/>
              <a:t> ra </a:t>
            </a:r>
            <a:r>
              <a:rPr lang="vi-VN" sz="2000" dirty="0" err="1"/>
              <a:t>đời</a:t>
            </a:r>
            <a:r>
              <a:rPr lang="vi-VN" sz="2000" dirty="0"/>
              <a:t> </a:t>
            </a:r>
            <a:r>
              <a:rPr lang="vi-VN" sz="2000" dirty="0" err="1"/>
              <a:t>của</a:t>
            </a:r>
            <a:r>
              <a:rPr lang="vi-VN" sz="2000" dirty="0"/>
              <a:t> </a:t>
            </a:r>
            <a:r>
              <a:rPr lang="vi-VN" sz="2000" dirty="0" err="1"/>
              <a:t>các</a:t>
            </a:r>
            <a:r>
              <a:rPr lang="vi-VN" sz="2000" dirty="0"/>
              <a:t> dây </a:t>
            </a:r>
            <a:r>
              <a:rPr lang="vi-VN" sz="2000" dirty="0" err="1"/>
              <a:t>chuyền</a:t>
            </a:r>
            <a:r>
              <a:rPr lang="vi-VN" sz="2000" dirty="0"/>
              <a:t> </a:t>
            </a:r>
            <a:r>
              <a:rPr lang="vi-VN" sz="2000" dirty="0" err="1"/>
              <a:t>sản</a:t>
            </a:r>
            <a:r>
              <a:rPr lang="vi-VN" sz="2000" dirty="0"/>
              <a:t> </a:t>
            </a:r>
            <a:r>
              <a:rPr lang="vi-VN" sz="2000" dirty="0" err="1"/>
              <a:t>xuất</a:t>
            </a:r>
            <a:r>
              <a:rPr lang="vi-VN" sz="2000" dirty="0"/>
              <a:t> </a:t>
            </a:r>
            <a:r>
              <a:rPr lang="vi-VN" sz="2000" dirty="0" err="1"/>
              <a:t>hàng</a:t>
            </a:r>
            <a:r>
              <a:rPr lang="vi-VN" sz="2000" dirty="0"/>
              <a:t> </a:t>
            </a:r>
            <a:r>
              <a:rPr lang="vi-VN" sz="2000" dirty="0" err="1"/>
              <a:t>loạt</a:t>
            </a:r>
            <a:r>
              <a:rPr lang="vi-VN" sz="2000" dirty="0"/>
              <a:t> trên quy mô </a:t>
            </a:r>
            <a:r>
              <a:rPr lang="vi-VN" sz="2000" dirty="0" err="1"/>
              <a:t>lớn</a:t>
            </a:r>
            <a:r>
              <a:rPr lang="vi-VN" sz="2000" dirty="0"/>
              <a:t>. </a:t>
            </a:r>
            <a:r>
              <a:rPr lang="vi-VN" sz="2000" dirty="0" err="1"/>
              <a:t>Cuộc</a:t>
            </a:r>
            <a:r>
              <a:rPr lang="vi-VN" sz="2000" dirty="0"/>
              <a:t> </a:t>
            </a:r>
            <a:r>
              <a:rPr lang="vi-VN" sz="2000" dirty="0" err="1"/>
              <a:t>cách</a:t>
            </a:r>
            <a:r>
              <a:rPr lang="vi-VN" sz="2000" dirty="0"/>
              <a:t> </a:t>
            </a:r>
            <a:r>
              <a:rPr lang="vi-VN" sz="2000" dirty="0" err="1"/>
              <a:t>mạng</a:t>
            </a:r>
            <a:r>
              <a:rPr lang="vi-VN" sz="2000" dirty="0"/>
              <a:t> công </a:t>
            </a:r>
            <a:r>
              <a:rPr lang="vi-VN" sz="2000" dirty="0" err="1"/>
              <a:t>nghiệp</a:t>
            </a:r>
            <a:r>
              <a:rPr lang="vi-VN" sz="2000" dirty="0"/>
              <a:t> </a:t>
            </a:r>
            <a:r>
              <a:rPr lang="vi-VN" sz="2000" dirty="0" err="1"/>
              <a:t>lần</a:t>
            </a:r>
            <a:r>
              <a:rPr lang="vi-VN" sz="2000" dirty="0"/>
              <a:t> </a:t>
            </a:r>
            <a:r>
              <a:rPr lang="vi-VN" sz="2000" dirty="0" err="1"/>
              <a:t>thứ</a:t>
            </a:r>
            <a:r>
              <a:rPr lang="vi-VN" sz="2000" dirty="0"/>
              <a:t> hai </a:t>
            </a:r>
            <a:r>
              <a:rPr lang="vi-VN" sz="2000" dirty="0" err="1"/>
              <a:t>diễn</a:t>
            </a:r>
            <a:r>
              <a:rPr lang="vi-VN" sz="2000" dirty="0"/>
              <a:t> ra khi </a:t>
            </a:r>
            <a:r>
              <a:rPr lang="vi-VN" sz="2000" dirty="0" err="1"/>
              <a:t>có</a:t>
            </a:r>
            <a:r>
              <a:rPr lang="vi-VN" sz="2000" dirty="0"/>
              <a:t> </a:t>
            </a:r>
            <a:r>
              <a:rPr lang="vi-VN" sz="2000" dirty="0" err="1"/>
              <a:t>sự</a:t>
            </a:r>
            <a:r>
              <a:rPr lang="vi-VN" sz="2000" dirty="0"/>
              <a:t> </a:t>
            </a:r>
            <a:r>
              <a:rPr lang="vi-VN" sz="2000" dirty="0" err="1"/>
              <a:t>phát</a:t>
            </a:r>
            <a:r>
              <a:rPr lang="vi-VN" sz="2000" dirty="0"/>
              <a:t> </a:t>
            </a:r>
            <a:r>
              <a:rPr lang="vi-VN" sz="2000" dirty="0" err="1"/>
              <a:t>triển</a:t>
            </a:r>
            <a:r>
              <a:rPr lang="vi-VN" sz="2000" dirty="0"/>
              <a:t> </a:t>
            </a:r>
            <a:r>
              <a:rPr lang="vi-VN" sz="2000" dirty="0" err="1"/>
              <a:t>của</a:t>
            </a:r>
            <a:r>
              <a:rPr lang="vi-VN" sz="2000" dirty="0"/>
              <a:t> </a:t>
            </a:r>
            <a:r>
              <a:rPr lang="vi-VN" sz="2000" dirty="0" err="1"/>
              <a:t>ngành</a:t>
            </a:r>
            <a:r>
              <a:rPr lang="vi-VN" sz="2000" dirty="0"/>
              <a:t> </a:t>
            </a:r>
            <a:r>
              <a:rPr lang="vi-VN" sz="2000" dirty="0" err="1"/>
              <a:t>điện</a:t>
            </a:r>
            <a:r>
              <a:rPr lang="vi-VN" sz="2000" dirty="0"/>
              <a:t>, </a:t>
            </a:r>
            <a:r>
              <a:rPr lang="vi-VN" sz="2000" dirty="0" err="1"/>
              <a:t>vận</a:t>
            </a:r>
            <a:r>
              <a:rPr lang="vi-VN" sz="2000" dirty="0"/>
              <a:t> </a:t>
            </a:r>
            <a:r>
              <a:rPr lang="vi-VN" sz="2000" dirty="0" err="1"/>
              <a:t>tải</a:t>
            </a:r>
            <a:r>
              <a:rPr lang="vi-VN" sz="2000" dirty="0"/>
              <a:t>, </a:t>
            </a:r>
            <a:r>
              <a:rPr lang="vi-VN" sz="2000" dirty="0" err="1"/>
              <a:t>hóa</a:t>
            </a:r>
            <a:r>
              <a:rPr lang="vi-VN" sz="2000" dirty="0"/>
              <a:t> </a:t>
            </a:r>
            <a:r>
              <a:rPr lang="vi-VN" sz="2000" dirty="0" err="1"/>
              <a:t>học</a:t>
            </a:r>
            <a:r>
              <a:rPr lang="vi-VN" sz="2000" dirty="0"/>
              <a:t>, </a:t>
            </a:r>
            <a:r>
              <a:rPr lang="vi-VN" sz="2000" dirty="0" err="1"/>
              <a:t>sản</a:t>
            </a:r>
            <a:r>
              <a:rPr lang="vi-VN" sz="2000" dirty="0"/>
              <a:t> </a:t>
            </a:r>
            <a:r>
              <a:rPr lang="vi-VN" sz="2000" dirty="0" err="1"/>
              <a:t>xuất</a:t>
            </a:r>
            <a:r>
              <a:rPr lang="vi-VN" sz="2000" dirty="0"/>
              <a:t> </a:t>
            </a:r>
            <a:r>
              <a:rPr lang="vi-VN" sz="2000" dirty="0" err="1"/>
              <a:t>thép</a:t>
            </a:r>
            <a:r>
              <a:rPr lang="vi-VN" sz="2000" dirty="0"/>
              <a:t>, </a:t>
            </a:r>
            <a:r>
              <a:rPr lang="vi-VN" sz="2000" dirty="0" err="1"/>
              <a:t>và</a:t>
            </a:r>
            <a:r>
              <a:rPr lang="vi-VN" sz="2000" dirty="0"/>
              <a:t> (</a:t>
            </a:r>
            <a:r>
              <a:rPr lang="vi-VN" sz="2000" dirty="0" err="1"/>
              <a:t>đặc</a:t>
            </a:r>
            <a:r>
              <a:rPr lang="vi-VN" sz="2000" dirty="0"/>
              <a:t> </a:t>
            </a:r>
            <a:r>
              <a:rPr lang="vi-VN" sz="2000" dirty="0" err="1"/>
              <a:t>biệt</a:t>
            </a:r>
            <a:r>
              <a:rPr lang="vi-VN" sz="2000" dirty="0"/>
              <a:t>) </a:t>
            </a:r>
            <a:r>
              <a:rPr lang="vi-VN" sz="2000" dirty="0" err="1"/>
              <a:t>là</a:t>
            </a:r>
            <a:r>
              <a:rPr lang="vi-VN" sz="2000" dirty="0"/>
              <a:t> </a:t>
            </a:r>
            <a:r>
              <a:rPr lang="vi-VN" sz="2000" dirty="0" err="1"/>
              <a:t>sản</a:t>
            </a:r>
            <a:r>
              <a:rPr lang="vi-VN" sz="2000" dirty="0"/>
              <a:t> </a:t>
            </a:r>
            <a:r>
              <a:rPr lang="vi-VN" sz="2000" dirty="0" err="1"/>
              <a:t>xuất</a:t>
            </a:r>
            <a:r>
              <a:rPr lang="vi-VN" sz="2000" dirty="0"/>
              <a:t> </a:t>
            </a:r>
            <a:r>
              <a:rPr lang="vi-VN" sz="2000" dirty="0" err="1"/>
              <a:t>và</a:t>
            </a:r>
            <a:r>
              <a:rPr lang="vi-VN" sz="2000" dirty="0"/>
              <a:t> tiêu </a:t>
            </a:r>
            <a:r>
              <a:rPr lang="vi-VN" sz="2000" dirty="0" err="1"/>
              <a:t>dùng</a:t>
            </a:r>
            <a:r>
              <a:rPr lang="vi-VN" sz="2000" dirty="0"/>
              <a:t> </a:t>
            </a:r>
            <a:r>
              <a:rPr lang="vi-VN" sz="2000" dirty="0" err="1"/>
              <a:t>hàng</a:t>
            </a:r>
            <a:r>
              <a:rPr lang="vi-VN" sz="2000" dirty="0"/>
              <a:t> </a:t>
            </a:r>
            <a:r>
              <a:rPr lang="vi-VN" sz="2000" dirty="0" err="1"/>
              <a:t>loạt</a:t>
            </a:r>
            <a:endParaRPr lang="vi-VN" sz="2000" dirty="0"/>
          </a:p>
          <a:p>
            <a:pPr algn="just">
              <a:lnSpc>
                <a:spcPct val="9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2251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57761FE-7E2E-4319-AF76-F68C373A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NHÌN LẠI CUỘC CÁCH MẠNG CÔNG NGHIỆP TRONG LỊCH SỬ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14E69BC-8C78-4FA5-A941-CB03F43EC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pPr algn="just"/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Cuộc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lần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3: </a:t>
            </a:r>
          </a:p>
          <a:p>
            <a:pPr algn="just"/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1969,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đời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tỏa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nghệ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(CNTT),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nghệ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hóa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  <a:p>
            <a:pPr algn="just"/>
            <a:endParaRPr lang="en-US" dirty="0"/>
          </a:p>
        </p:txBody>
      </p:sp>
      <p:pic>
        <p:nvPicPr>
          <p:cNvPr id="2052" name="Picture 4" descr="Káº¿t quáº£ hÃ¬nh áº£nh cho cuá»c cÃ¡ch máº¡ng cÃ´ng nghiá»p láº§n thá»© 3">
            <a:extLst>
              <a:ext uri="{FF2B5EF4-FFF2-40B4-BE49-F238E27FC236}">
                <a16:creationId xmlns:a16="http://schemas.microsoft.com/office/drawing/2014/main" id="{C21F4740-34E2-42B7-B18F-3B7A53F81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r="13973"/>
          <a:stretch/>
        </p:blipFill>
        <p:spPr bwMode="auto">
          <a:xfrm>
            <a:off x="677334" y="2159331"/>
            <a:ext cx="5423429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903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B232807-035B-4BD4-85CF-690336EB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 BẮT ĐẦU CỦA CÔNG NGHIỆP 4.0 VÀ HIỆN NAY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0FBFA3F-106D-4C65-9AFD-CEC0F4F9E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pPr algn="just"/>
            <a:r>
              <a:rPr lang="vi-VN" b="1" dirty="0" err="1"/>
              <a:t>Nước</a:t>
            </a:r>
            <a:r>
              <a:rPr lang="vi-VN" b="1" dirty="0"/>
              <a:t> </a:t>
            </a:r>
            <a:r>
              <a:rPr lang="vi-VN" b="1" dirty="0" err="1"/>
              <a:t>Đức</a:t>
            </a:r>
            <a:r>
              <a:rPr lang="vi-VN" b="1" dirty="0"/>
              <a:t> đi tiên phong trong </a:t>
            </a:r>
            <a:r>
              <a:rPr lang="vi-VN" b="1" dirty="0" err="1"/>
              <a:t>cuộc</a:t>
            </a:r>
            <a:r>
              <a:rPr lang="vi-VN" b="1" dirty="0"/>
              <a:t> </a:t>
            </a:r>
            <a:r>
              <a:rPr lang="vi-VN" b="1" dirty="0" err="1"/>
              <a:t>cách</a:t>
            </a:r>
            <a:r>
              <a:rPr lang="vi-VN" b="1" dirty="0"/>
              <a:t> </a:t>
            </a:r>
            <a:r>
              <a:rPr lang="vi-VN" b="1" dirty="0" err="1"/>
              <a:t>mạng</a:t>
            </a:r>
            <a:r>
              <a:rPr lang="vi-VN" b="1" dirty="0"/>
              <a:t> công </a:t>
            </a:r>
            <a:r>
              <a:rPr lang="vi-VN" b="1" dirty="0" err="1"/>
              <a:t>nghiệp</a:t>
            </a:r>
            <a:r>
              <a:rPr lang="vi-VN" b="1" dirty="0"/>
              <a:t> </a:t>
            </a:r>
            <a:r>
              <a:rPr lang="vi-VN" b="1" dirty="0" err="1"/>
              <a:t>lần</a:t>
            </a:r>
            <a:r>
              <a:rPr lang="vi-VN" b="1" dirty="0"/>
              <a:t> </a:t>
            </a:r>
            <a:r>
              <a:rPr lang="vi-VN" b="1" dirty="0" err="1"/>
              <a:t>thứ</a:t>
            </a:r>
            <a:r>
              <a:rPr lang="vi-VN" b="1" dirty="0"/>
              <a:t> 4</a:t>
            </a:r>
            <a:r>
              <a:rPr lang="en-US" b="1" dirty="0"/>
              <a:t>: </a:t>
            </a:r>
            <a:r>
              <a:rPr lang="en-US" dirty="0"/>
              <a:t>K</a:t>
            </a:r>
            <a:r>
              <a:rPr lang="vi-VN" dirty="0" err="1"/>
              <a:t>hái</a:t>
            </a:r>
            <a:r>
              <a:rPr lang="vi-VN" dirty="0"/>
              <a:t> </a:t>
            </a:r>
            <a:r>
              <a:rPr lang="vi-VN" dirty="0" err="1"/>
              <a:t>niệm</a:t>
            </a:r>
            <a:r>
              <a:rPr lang="vi-VN" dirty="0"/>
              <a:t> "công </a:t>
            </a:r>
            <a:r>
              <a:rPr lang="vi-VN" dirty="0" err="1"/>
              <a:t>nghiệp</a:t>
            </a:r>
            <a:r>
              <a:rPr lang="vi-VN" dirty="0"/>
              <a:t> 4.0" </a:t>
            </a:r>
            <a:r>
              <a:rPr lang="vi-VN" dirty="0" err="1"/>
              <a:t>được</a:t>
            </a:r>
            <a:r>
              <a:rPr lang="vi-VN" dirty="0"/>
              <a:t> đưa ra </a:t>
            </a:r>
            <a:r>
              <a:rPr lang="vi-VN" dirty="0" err="1"/>
              <a:t>vào</a:t>
            </a:r>
            <a:r>
              <a:rPr lang="vi-VN" dirty="0"/>
              <a:t> năm 2011 </a:t>
            </a:r>
            <a:r>
              <a:rPr lang="vi-VN" dirty="0" err="1"/>
              <a:t>tại</a:t>
            </a:r>
            <a:r>
              <a:rPr lang="vi-VN" dirty="0"/>
              <a:t> </a:t>
            </a:r>
            <a:r>
              <a:rPr lang="vi-VN" dirty="0" err="1"/>
              <a:t>Hội</a:t>
            </a:r>
            <a:r>
              <a:rPr lang="vi-VN" dirty="0"/>
              <a:t> </a:t>
            </a:r>
            <a:r>
              <a:rPr lang="vi-VN" dirty="0" err="1"/>
              <a:t>chợ</a:t>
            </a:r>
            <a:r>
              <a:rPr lang="vi-VN" dirty="0"/>
              <a:t> </a:t>
            </a:r>
            <a:r>
              <a:rPr lang="vi-VN" dirty="0" err="1"/>
              <a:t>Hannover</a:t>
            </a:r>
            <a:r>
              <a:rPr lang="en-US" dirty="0"/>
              <a:t> </a:t>
            </a:r>
            <a:r>
              <a:rPr lang="vi-VN" dirty="0" err="1"/>
              <a:t>giới</a:t>
            </a:r>
            <a:r>
              <a:rPr lang="vi-VN" dirty="0"/>
              <a:t> </a:t>
            </a:r>
            <a:r>
              <a:rPr lang="vi-VN" dirty="0" err="1"/>
              <a:t>thiệu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dự</a:t>
            </a:r>
            <a:r>
              <a:rPr lang="vi-VN" dirty="0"/>
              <a:t> </a:t>
            </a:r>
            <a:r>
              <a:rPr lang="vi-VN" dirty="0" err="1"/>
              <a:t>kiến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chương </a:t>
            </a:r>
            <a:r>
              <a:rPr lang="vi-VN" dirty="0" err="1"/>
              <a:t>trình</a:t>
            </a:r>
            <a:r>
              <a:rPr lang="vi-VN" dirty="0"/>
              <a:t> công </a:t>
            </a:r>
            <a:r>
              <a:rPr lang="vi-VN" dirty="0" err="1"/>
              <a:t>nghiệp</a:t>
            </a:r>
            <a:r>
              <a:rPr lang="vi-VN" dirty="0"/>
              <a:t> 4.0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nước</a:t>
            </a:r>
            <a:r>
              <a:rPr lang="vi-VN" dirty="0"/>
              <a:t> </a:t>
            </a:r>
            <a:r>
              <a:rPr lang="vi-VN" dirty="0" err="1"/>
              <a:t>Đức</a:t>
            </a:r>
            <a:r>
              <a:rPr lang="en-US" dirty="0"/>
              <a:t>. 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lan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ra </a:t>
            </a:r>
            <a:r>
              <a:rPr lang="en-US" dirty="0" err="1"/>
              <a:t>các</a:t>
            </a:r>
            <a:r>
              <a:rPr lang="en-US" dirty="0"/>
              <a:t> n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vi-VN" dirty="0"/>
          </a:p>
          <a:p>
            <a:pPr marL="0" indent="0" algn="just">
              <a:buNone/>
            </a:pPr>
            <a:endParaRPr lang="vi-VN" sz="1500" dirty="0"/>
          </a:p>
          <a:p>
            <a:pPr marL="0" indent="0" algn="just">
              <a:buNone/>
            </a:pPr>
            <a:endParaRPr lang="en-US" sz="1500" dirty="0"/>
          </a:p>
        </p:txBody>
      </p:sp>
      <p:pic>
        <p:nvPicPr>
          <p:cNvPr id="3074" name="Picture 2" descr="Káº¿t quáº£ hÃ¬nh áº£nh cho cuá»c cÃ¡ch máº¡ng cÃ´ng nghiá»p láº§n thá»© 4">
            <a:extLst>
              <a:ext uri="{FF2B5EF4-FFF2-40B4-BE49-F238E27FC236}">
                <a16:creationId xmlns:a16="http://schemas.microsoft.com/office/drawing/2014/main" id="{5868431E-0697-4C9C-BF38-D76FE61A9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474" y="2159331"/>
            <a:ext cx="5283289" cy="27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52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0517F5C-634D-41AE-B406-B1A1BFFFD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409" y="501589"/>
            <a:ext cx="8911687" cy="128089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 BẮT ĐẦU CỦA CÔNG NGHIỆP 4.0 VÀ HIỆN NAY</a:t>
            </a:r>
            <a:br>
              <a:rPr lang="en-US" sz="2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8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056D420-0918-4521-B281-34F81C053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718" y="1556908"/>
            <a:ext cx="4672368" cy="3880773"/>
          </a:xfrm>
        </p:spPr>
        <p:txBody>
          <a:bodyPr>
            <a:noAutofit/>
          </a:bodyPr>
          <a:lstStyle/>
          <a:p>
            <a:pPr algn="just">
              <a:lnSpc>
                <a:spcPct val="90000"/>
              </a:lnSpc>
            </a:pP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Cuộc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4.0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thế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ngay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bây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giờ</a:t>
            </a:r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lnSpc>
                <a:spcPct val="90000"/>
              </a:lnSpc>
              <a:buNone/>
            </a:pP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Cuộc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công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lần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tư (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còn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gọi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CMCN 4.0)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sau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cuộc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CMCN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lần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3 chưa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đầy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nửa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thế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kỷ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khi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chiếc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lần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đầu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tiên ra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đời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năm 1970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internet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năm 1990, nhưng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mức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hưởng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lan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tỏa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cuộc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diễn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 trên quy mô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cầu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nhanh hơn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gì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xảy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trước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nay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thay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trên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thế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>
              <a:lnSpc>
                <a:spcPct val="90000"/>
              </a:lnSpc>
            </a:pP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90000"/>
              </a:lnSpc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102" name="Picture 6" descr="Káº¿t quáº£ hÃ¬nh áº£nh cho cÃ¡ch máº¡ng cá»ng nghiá»p láº§n thá»© 4">
            <a:extLst>
              <a:ext uri="{FF2B5EF4-FFF2-40B4-BE49-F238E27FC236}">
                <a16:creationId xmlns:a16="http://schemas.microsoft.com/office/drawing/2014/main" id="{36074987-1621-465A-B45C-79B2E2717D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9" b="3"/>
          <a:stretch/>
        </p:blipFill>
        <p:spPr bwMode="auto">
          <a:xfrm>
            <a:off x="677335" y="2159330"/>
            <a:ext cx="3663846" cy="419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45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2348</Words>
  <Application>Microsoft Office PowerPoint</Application>
  <PresentationFormat>Màn hình rộng</PresentationFormat>
  <Paragraphs>97</Paragraphs>
  <Slides>33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33</vt:i4>
      </vt:variant>
    </vt:vector>
  </HeadingPairs>
  <TitlesOfParts>
    <vt:vector size="39" baseType="lpstr">
      <vt:lpstr>Arial</vt:lpstr>
      <vt:lpstr>Calibri</vt:lpstr>
      <vt:lpstr>Century Gothic</vt:lpstr>
      <vt:lpstr>Tahoma</vt:lpstr>
      <vt:lpstr>Wingdings 3</vt:lpstr>
      <vt:lpstr>Wisp</vt:lpstr>
      <vt:lpstr> BÀI TIỂU LUẬN THUYẾT TRÌNH</vt:lpstr>
      <vt:lpstr>Tên thành viên nhóm</vt:lpstr>
      <vt:lpstr>Giới thiệu công nghiệp 4.0 </vt:lpstr>
      <vt:lpstr>Khái niệm của cuộc Cách mạng công nghiệp 4.0 </vt:lpstr>
      <vt:lpstr>Nhìn lại các cuộc cách mạng công nghiệp trong lịch sử</vt:lpstr>
      <vt:lpstr>Nhìn lại các cuộc cách mạng công nghiệp trong lịch sử</vt:lpstr>
      <vt:lpstr>NHÌN LẠI CUỘC CÁCH MẠNG CÔNG NGHIỆP TRONG LỊCH SỬ</vt:lpstr>
      <vt:lpstr>SỰ BẮT ĐẦU CỦA CÔNG NGHIỆP 4.0 VÀ HIỆN NAY </vt:lpstr>
      <vt:lpstr>SỰ BẮT ĐẦU CỦA CÔNG NGHIỆP 4.0 VÀ HIỆN NAY </vt:lpstr>
      <vt:lpstr>SỰ BẮT ĐẦU CỦA CÔNG NGHIỆP 4.0 VÀ HIỆN NAY</vt:lpstr>
      <vt:lpstr>Công nhân làm việc tại nhà máy Samsung Thái Nguyên. </vt:lpstr>
      <vt:lpstr>Bản trình bày PowerPoint</vt:lpstr>
      <vt:lpstr>SỰ BẮT ĐẦU CỦA CÔNG NGHIỆP 4.0 VÀ HIỆN NAY</vt:lpstr>
      <vt:lpstr>Robot sẽ lấy đi nhiều triệu việc làm là có thật. </vt:lpstr>
      <vt:lpstr>SỰ BẮT ĐẦU CỦA CÔNG NGHIỆP 4.0 VÀ HIỆN NAY </vt:lpstr>
      <vt:lpstr>SỰ TÁC ĐỘNG ĐẾN CÁC LĨNH VỰC KINH TẾ </vt:lpstr>
      <vt:lpstr> NHỮNG TÁC ĐỘNG CỦA CUỘC CÁCH MẠNG CÔNG NGHIỆP ĐẾN THỊ TRƯỜNG LAO ĐỘNG VIỆT NAM</vt:lpstr>
      <vt:lpstr>KINH DOANH THỜI 4.0 SẼ RA SAO </vt:lpstr>
      <vt:lpstr>XU HƯỚNG MỚI TRONG CHĂM SÓC SỨC KHỎE VÀ ƯU THẾ CỦA CÔNG NGHIỆP 4.0 TRONG CHĂM SÓC SỨC KHỎE</vt:lpstr>
      <vt:lpstr>CÁNH CỬA DẪN ĐẾN NGÀNH CÔNG NGHIỆP 4.0 TRONG XÂY DỰNG</vt:lpstr>
      <vt:lpstr>CÁCH MẠNG CÔNG NGHIỆP SẺ GIÚP VIỆT NAM PHÁT TRIỂN NHẢY VỌT </vt:lpstr>
      <vt:lpstr> GIỚI TRẺ VN CẦN LÀM GÌ ĐỂ NẮM BẮT CƠ HỘI TRONG CMCN 4.0</vt:lpstr>
      <vt:lpstr>THỰC TRẠNG CỦA CUỘC CÁCH MẠNG CÔNG NGHIỆP 4.0</vt:lpstr>
      <vt:lpstr>LỢI ÍT CỦA CUỘC CÁCH MẠNG CÔNG NGHIỆP 4.0</vt:lpstr>
      <vt:lpstr>LỢI ÍT CỦA CUỘC CÁCH MẠNG CÔNG NGHIỆP 4.0</vt:lpstr>
      <vt:lpstr>Bản trình bày PowerPoint</vt:lpstr>
      <vt:lpstr>Bản trình bày PowerPoint</vt:lpstr>
      <vt:lpstr>TÁC HẠI</vt:lpstr>
      <vt:lpstr>TÁC HẠI</vt:lpstr>
      <vt:lpstr>TÁC HẠI</vt:lpstr>
      <vt:lpstr>TÁC HẠI</vt:lpstr>
      <vt:lpstr>GIẢI PHÁP </vt:lpstr>
      <vt:lpstr>CẢM ƠN THẦY VÀ CÁC BẠN ĐÃ LẮNG NGHE BÀI TRINH CHIẾU CỦA TỤI EM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TIỂU LUẬN THUYẾT TRÌNH</dc:title>
  <dc:creator>Tuan Tran</dc:creator>
  <cp:lastModifiedBy> </cp:lastModifiedBy>
  <cp:revision>7</cp:revision>
  <dcterms:created xsi:type="dcterms:W3CDTF">2019-05-25T14:55:22Z</dcterms:created>
  <dcterms:modified xsi:type="dcterms:W3CDTF">2019-05-25T15:10:21Z</dcterms:modified>
</cp:coreProperties>
</file>